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6" r:id="rId6"/>
    <p:sldId id="305" r:id="rId7"/>
    <p:sldId id="293" r:id="rId8"/>
    <p:sldId id="308" r:id="rId9"/>
    <p:sldId id="294" r:id="rId10"/>
    <p:sldId id="312" r:id="rId11"/>
    <p:sldId id="295" r:id="rId12"/>
    <p:sldId id="306" r:id="rId13"/>
    <p:sldId id="307" r:id="rId14"/>
    <p:sldId id="296" r:id="rId15"/>
    <p:sldId id="304" r:id="rId16"/>
    <p:sldId id="298" r:id="rId17"/>
    <p:sldId id="279" r:id="rId18"/>
    <p:sldId id="301" r:id="rId19"/>
    <p:sldId id="297" r:id="rId20"/>
    <p:sldId id="303" r:id="rId21"/>
    <p:sldId id="264" r:id="rId22"/>
    <p:sldId id="310" r:id="rId23"/>
    <p:sldId id="313" r:id="rId24"/>
    <p:sldId id="302" r:id="rId25"/>
    <p:sldId id="288" r:id="rId26"/>
    <p:sldId id="309" r:id="rId27"/>
    <p:sldId id="311" r:id="rId28"/>
    <p:sldId id="300" r:id="rId29"/>
    <p:sldId id="281" r:id="rId30"/>
    <p:sldId id="278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A3FFC-75C6-4EE9-A2F6-C365AD153A78}" v="15491" dt="2024-09-22T16:37:55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erna - andrea.perna3@studio.unibo.it" userId="S::andrea.perna3@studio.unibo.it::63c6f1bc-19d3-4afc-9829-12c2688c32a0" providerId="AD" clId="Web-{18DDE705-330C-4B6C-9B4E-40420EB52451}"/>
    <pc:docChg chg="addSld delSld modSld">
      <pc:chgData name="Andrea Perna - andrea.perna3@studio.unibo.it" userId="S::andrea.perna3@studio.unibo.it::63c6f1bc-19d3-4afc-9829-12c2688c32a0" providerId="AD" clId="Web-{18DDE705-330C-4B6C-9B4E-40420EB52451}" dt="2024-02-08T14:52:45.987" v="2" actId="1076"/>
      <pc:docMkLst>
        <pc:docMk/>
      </pc:docMkLst>
      <pc:sldChg chg="add del">
        <pc:chgData name="Andrea Perna - andrea.perna3@studio.unibo.it" userId="S::andrea.perna3@studio.unibo.it::63c6f1bc-19d3-4afc-9829-12c2688c32a0" providerId="AD" clId="Web-{18DDE705-330C-4B6C-9B4E-40420EB52451}" dt="2024-02-08T14:51:45" v="1"/>
        <pc:sldMkLst>
          <pc:docMk/>
          <pc:sldMk cId="150586619" sldId="282"/>
        </pc:sldMkLst>
      </pc:sldChg>
      <pc:sldChg chg="modSp">
        <pc:chgData name="Andrea Perna - andrea.perna3@studio.unibo.it" userId="S::andrea.perna3@studio.unibo.it::63c6f1bc-19d3-4afc-9829-12c2688c32a0" providerId="AD" clId="Web-{18DDE705-330C-4B6C-9B4E-40420EB52451}" dt="2024-02-08T14:52:45.987" v="2" actId="1076"/>
        <pc:sldMkLst>
          <pc:docMk/>
          <pc:sldMk cId="1130349576" sldId="285"/>
        </pc:sldMkLst>
        <pc:picChg chg="mod">
          <ac:chgData name="Andrea Perna - andrea.perna3@studio.unibo.it" userId="S::andrea.perna3@studio.unibo.it::63c6f1bc-19d3-4afc-9829-12c2688c32a0" providerId="AD" clId="Web-{18DDE705-330C-4B6C-9B4E-40420EB52451}" dt="2024-02-08T14:52:45.987" v="2" actId="1076"/>
          <ac:picMkLst>
            <pc:docMk/>
            <pc:sldMk cId="1130349576" sldId="285"/>
            <ac:picMk id="4" creationId="{DEC74639-E68E-E0B5-0A1C-09E39F7ACC7D}"/>
          </ac:picMkLst>
        </pc:picChg>
      </pc:sldChg>
    </pc:docChg>
  </pc:docChgLst>
  <pc:docChgLst>
    <pc:chgData name="Andrea Perna - andrea.perna3@studio.unibo.it" userId="S::andrea.perna3@studio.unibo.it::63c6f1bc-19d3-4afc-9829-12c2688c32a0" providerId="AD" clId="Web-{902FAE2B-2CFB-4A1E-9D77-30CBB3478F8D}"/>
    <pc:docChg chg="addSld delSld modSld sldOrd">
      <pc:chgData name="Andrea Perna - andrea.perna3@studio.unibo.it" userId="S::andrea.perna3@studio.unibo.it::63c6f1bc-19d3-4afc-9829-12c2688c32a0" providerId="AD" clId="Web-{902FAE2B-2CFB-4A1E-9D77-30CBB3478F8D}" dt="2024-02-08T14:48:19.306" v="299" actId="1076"/>
      <pc:docMkLst>
        <pc:docMk/>
      </pc:docMkLst>
      <pc:sldChg chg="modSp">
        <pc:chgData name="Andrea Perna - andrea.perna3@studio.unibo.it" userId="S::andrea.perna3@studio.unibo.it::63c6f1bc-19d3-4afc-9829-12c2688c32a0" providerId="AD" clId="Web-{902FAE2B-2CFB-4A1E-9D77-30CBB3478F8D}" dt="2024-02-08T13:45:26.061" v="215" actId="20577"/>
        <pc:sldMkLst>
          <pc:docMk/>
          <pc:sldMk cId="2254698497" sldId="258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3:45:26.061" v="215" actId="20577"/>
          <ac:spMkLst>
            <pc:docMk/>
            <pc:sldMk cId="2254698497" sldId="258"/>
            <ac:spMk id="4" creationId="{CEED6A83-F173-F517-396D-5E60B37B7472}"/>
          </ac:spMkLst>
        </pc:spChg>
      </pc:sldChg>
      <pc:sldChg chg="del">
        <pc:chgData name="Andrea Perna - andrea.perna3@studio.unibo.it" userId="S::andrea.perna3@studio.unibo.it::63c6f1bc-19d3-4afc-9829-12c2688c32a0" providerId="AD" clId="Web-{902FAE2B-2CFB-4A1E-9D77-30CBB3478F8D}" dt="2024-02-08T10:21:39.967" v="68"/>
        <pc:sldMkLst>
          <pc:docMk/>
          <pc:sldMk cId="3218422156" sldId="267"/>
        </pc:sldMkLst>
      </pc:sldChg>
      <pc:sldChg chg="del">
        <pc:chgData name="Andrea Perna - andrea.perna3@studio.unibo.it" userId="S::andrea.perna3@studio.unibo.it::63c6f1bc-19d3-4afc-9829-12c2688c32a0" providerId="AD" clId="Web-{902FAE2B-2CFB-4A1E-9D77-30CBB3478F8D}" dt="2024-02-08T10:20:03.322" v="24"/>
        <pc:sldMkLst>
          <pc:docMk/>
          <pc:sldMk cId="838095943" sldId="268"/>
        </pc:sldMkLst>
      </pc:sldChg>
      <pc:sldChg chg="del">
        <pc:chgData name="Andrea Perna - andrea.perna3@studio.unibo.it" userId="S::andrea.perna3@studio.unibo.it::63c6f1bc-19d3-4afc-9829-12c2688c32a0" providerId="AD" clId="Web-{902FAE2B-2CFB-4A1E-9D77-30CBB3478F8D}" dt="2024-02-08T10:22:05.733" v="76"/>
        <pc:sldMkLst>
          <pc:docMk/>
          <pc:sldMk cId="4023900392" sldId="269"/>
        </pc:sldMkLst>
      </pc:sldChg>
      <pc:sldChg chg="del">
        <pc:chgData name="Andrea Perna - andrea.perna3@studio.unibo.it" userId="S::andrea.perna3@studio.unibo.it::63c6f1bc-19d3-4afc-9829-12c2688c32a0" providerId="AD" clId="Web-{902FAE2B-2CFB-4A1E-9D77-30CBB3478F8D}" dt="2024-02-08T13:44:14.605" v="181"/>
        <pc:sldMkLst>
          <pc:docMk/>
          <pc:sldMk cId="1188021949" sldId="271"/>
        </pc:sldMkLst>
      </pc:sldChg>
      <pc:sldChg chg="del">
        <pc:chgData name="Andrea Perna - andrea.perna3@studio.unibo.it" userId="S::andrea.perna3@studio.unibo.it::63c6f1bc-19d3-4afc-9829-12c2688c32a0" providerId="AD" clId="Web-{902FAE2B-2CFB-4A1E-9D77-30CBB3478F8D}" dt="2024-02-08T10:21:11.981" v="53"/>
        <pc:sldMkLst>
          <pc:docMk/>
          <pc:sldMk cId="2841959533" sldId="274"/>
        </pc:sldMkLst>
      </pc:sldChg>
      <pc:sldChg chg="modSp">
        <pc:chgData name="Andrea Perna - andrea.perna3@studio.unibo.it" userId="S::andrea.perna3@studio.unibo.it::63c6f1bc-19d3-4afc-9829-12c2688c32a0" providerId="AD" clId="Web-{902FAE2B-2CFB-4A1E-9D77-30CBB3478F8D}" dt="2024-02-08T13:46:27.094" v="274" actId="20577"/>
        <pc:sldMkLst>
          <pc:docMk/>
          <pc:sldMk cId="358744057" sldId="277"/>
        </pc:sldMkLst>
        <pc:graphicFrameChg chg="modGraphic">
          <ac:chgData name="Andrea Perna - andrea.perna3@studio.unibo.it" userId="S::andrea.perna3@studio.unibo.it::63c6f1bc-19d3-4afc-9829-12c2688c32a0" providerId="AD" clId="Web-{902FAE2B-2CFB-4A1E-9D77-30CBB3478F8D}" dt="2024-02-08T13:46:27.094" v="274" actId="20577"/>
          <ac:graphicFrameMkLst>
            <pc:docMk/>
            <pc:sldMk cId="358744057" sldId="277"/>
            <ac:graphicFrameMk id="33" creationId="{65A3B054-274B-1111-B372-7C5D2F18509E}"/>
          </ac:graphicFrameMkLst>
        </pc:graphicFrameChg>
      </pc:sldChg>
      <pc:sldChg chg="addSp delSp modSp add ord replId addAnim delAnim">
        <pc:chgData name="Andrea Perna - andrea.perna3@studio.unibo.it" userId="S::andrea.perna3@studio.unibo.it::63c6f1bc-19d3-4afc-9829-12c2688c32a0" providerId="AD" clId="Web-{902FAE2B-2CFB-4A1E-9D77-30CBB3478F8D}" dt="2024-02-08T13:44:38.231" v="187" actId="20577"/>
        <pc:sldMkLst>
          <pc:docMk/>
          <pc:sldMk cId="150586619" sldId="282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3:44:38.231" v="187" actId="20577"/>
          <ac:spMkLst>
            <pc:docMk/>
            <pc:sldMk cId="150586619" sldId="282"/>
            <ac:spMk id="2" creationId="{77910C9A-B18B-9A7D-05E3-4077A92FF88D}"/>
          </ac:spMkLst>
        </pc:spChg>
        <pc:spChg chg="del">
          <ac:chgData name="Andrea Perna - andrea.perna3@studio.unibo.it" userId="S::andrea.perna3@studio.unibo.it::63c6f1bc-19d3-4afc-9829-12c2688c32a0" providerId="AD" clId="Web-{902FAE2B-2CFB-4A1E-9D77-30CBB3478F8D}" dt="2024-02-08T10:17:56.911" v="18"/>
          <ac:spMkLst>
            <pc:docMk/>
            <pc:sldMk cId="150586619" sldId="282"/>
            <ac:spMk id="3" creationId="{E9BB435C-FBCF-9878-0265-535C2E21DAA4}"/>
          </ac:spMkLst>
        </pc:spChg>
        <pc:spChg chg="del">
          <ac:chgData name="Andrea Perna - andrea.perna3@studio.unibo.it" userId="S::andrea.perna3@studio.unibo.it::63c6f1bc-19d3-4afc-9829-12c2688c32a0" providerId="AD" clId="Web-{902FAE2B-2CFB-4A1E-9D77-30CBB3478F8D}" dt="2024-02-08T10:17:55.802" v="17"/>
          <ac:spMkLst>
            <pc:docMk/>
            <pc:sldMk cId="150586619" sldId="282"/>
            <ac:spMk id="4" creationId="{9C6B3A73-EB08-2A62-91FD-EBAB0B0DFFE2}"/>
          </ac:spMkLst>
        </pc:spChg>
        <pc:picChg chg="add del mod">
          <ac:chgData name="Andrea Perna - andrea.perna3@studio.unibo.it" userId="S::andrea.perna3@studio.unibo.it::63c6f1bc-19d3-4afc-9829-12c2688c32a0" providerId="AD" clId="Web-{902FAE2B-2CFB-4A1E-9D77-30CBB3478F8D}" dt="2024-02-08T13:44:08.589" v="179"/>
          <ac:picMkLst>
            <pc:docMk/>
            <pc:sldMk cId="150586619" sldId="282"/>
            <ac:picMk id="5" creationId="{330027C2-4F0F-6E8B-8A4F-1476BB5FA11C}"/>
          </ac:picMkLst>
        </pc:picChg>
      </pc:sldChg>
      <pc:sldChg chg="addSp delSp modSp add ord replId addAnim delAnim">
        <pc:chgData name="Andrea Perna - andrea.perna3@studio.unibo.it" userId="S::andrea.perna3@studio.unibo.it::63c6f1bc-19d3-4afc-9829-12c2688c32a0" providerId="AD" clId="Web-{902FAE2B-2CFB-4A1E-9D77-30CBB3478F8D}" dt="2024-02-08T13:09:37.174" v="165" actId="1076"/>
        <pc:sldMkLst>
          <pc:docMk/>
          <pc:sldMk cId="2652588084" sldId="283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5:22.850" v="148" actId="20577"/>
          <ac:spMkLst>
            <pc:docMk/>
            <pc:sldMk cId="2652588084" sldId="283"/>
            <ac:spMk id="2" creationId="{77910C9A-B18B-9A7D-05E3-4077A92FF88D}"/>
          </ac:spMkLst>
        </pc:spChg>
        <pc:picChg chg="add mod">
          <ac:chgData name="Andrea Perna - andrea.perna3@studio.unibo.it" userId="S::andrea.perna3@studio.unibo.it::63c6f1bc-19d3-4afc-9829-12c2688c32a0" providerId="AD" clId="Web-{902FAE2B-2CFB-4A1E-9D77-30CBB3478F8D}" dt="2024-02-08T13:09:37.174" v="165" actId="1076"/>
          <ac:picMkLst>
            <pc:docMk/>
            <pc:sldMk cId="2652588084" sldId="283"/>
            <ac:picMk id="3" creationId="{04734E72-04EC-697E-5B9D-02B51FA44548}"/>
          </ac:picMkLst>
        </pc:picChg>
        <pc:picChg chg="del">
          <ac:chgData name="Andrea Perna - andrea.perna3@studio.unibo.it" userId="S::andrea.perna3@studio.unibo.it::63c6f1bc-19d3-4afc-9829-12c2688c32a0" providerId="AD" clId="Web-{902FAE2B-2CFB-4A1E-9D77-30CBB3478F8D}" dt="2024-02-08T10:20:39.730" v="28"/>
          <ac:picMkLst>
            <pc:docMk/>
            <pc:sldMk cId="2652588084" sldId="283"/>
            <ac:picMk id="5" creationId="{330027C2-4F0F-6E8B-8A4F-1476BB5FA11C}"/>
          </ac:picMkLst>
        </pc:picChg>
      </pc:sldChg>
      <pc:sldChg chg="modSp add del ord replId">
        <pc:chgData name="Andrea Perna - andrea.perna3@studio.unibo.it" userId="S::andrea.perna3@studio.unibo.it::63c6f1bc-19d3-4afc-9829-12c2688c32a0" providerId="AD" clId="Web-{902FAE2B-2CFB-4A1E-9D77-30CBB3478F8D}" dt="2024-02-08T13:37:32.466" v="166"/>
        <pc:sldMkLst>
          <pc:docMk/>
          <pc:sldMk cId="3757228497" sldId="284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4:59.334" v="138" actId="20577"/>
          <ac:spMkLst>
            <pc:docMk/>
            <pc:sldMk cId="3757228497" sldId="284"/>
            <ac:spMk id="2" creationId="{77910C9A-B18B-9A7D-05E3-4077A92FF88D}"/>
          </ac:spMkLst>
        </pc:spChg>
      </pc:sldChg>
      <pc:sldChg chg="addSp modSp add ord replId addAnim">
        <pc:chgData name="Andrea Perna - andrea.perna3@studio.unibo.it" userId="S::andrea.perna3@studio.unibo.it::63c6f1bc-19d3-4afc-9829-12c2688c32a0" providerId="AD" clId="Web-{902FAE2B-2CFB-4A1E-9D77-30CBB3478F8D}" dt="2024-02-08T14:48:19.306" v="299" actId="1076"/>
        <pc:sldMkLst>
          <pc:docMk/>
          <pc:sldMk cId="1130349576" sldId="285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5:31.616" v="157" actId="20577"/>
          <ac:spMkLst>
            <pc:docMk/>
            <pc:sldMk cId="1130349576" sldId="285"/>
            <ac:spMk id="2" creationId="{77910C9A-B18B-9A7D-05E3-4077A92FF88D}"/>
          </ac:spMkLst>
        </pc:spChg>
        <pc:picChg chg="add mod">
          <ac:chgData name="Andrea Perna - andrea.perna3@studio.unibo.it" userId="S::andrea.perna3@studio.unibo.it::63c6f1bc-19d3-4afc-9829-12c2688c32a0" providerId="AD" clId="Web-{902FAE2B-2CFB-4A1E-9D77-30CBB3478F8D}" dt="2024-02-08T14:48:19.306" v="299" actId="1076"/>
          <ac:picMkLst>
            <pc:docMk/>
            <pc:sldMk cId="1130349576" sldId="285"/>
            <ac:picMk id="3" creationId="{301DD534-51B7-6ED1-B113-7E0A572F26E3}"/>
          </ac:picMkLst>
        </pc:picChg>
        <pc:picChg chg="add mod">
          <ac:chgData name="Andrea Perna - andrea.perna3@studio.unibo.it" userId="S::andrea.perna3@studio.unibo.it::63c6f1bc-19d3-4afc-9829-12c2688c32a0" providerId="AD" clId="Web-{902FAE2B-2CFB-4A1E-9D77-30CBB3478F8D}" dt="2024-02-08T14:45:35.176" v="285" actId="1076"/>
          <ac:picMkLst>
            <pc:docMk/>
            <pc:sldMk cId="1130349576" sldId="285"/>
            <ac:picMk id="4" creationId="{DEC74639-E68E-E0B5-0A1C-09E39F7ACC7D}"/>
          </ac:picMkLst>
        </pc:picChg>
        <pc:picChg chg="add mod">
          <ac:chgData name="Andrea Perna - andrea.perna3@studio.unibo.it" userId="S::andrea.perna3@studio.unibo.it::63c6f1bc-19d3-4afc-9829-12c2688c32a0" providerId="AD" clId="Web-{902FAE2B-2CFB-4A1E-9D77-30CBB3478F8D}" dt="2024-02-08T14:47:26.085" v="293" actId="14100"/>
          <ac:picMkLst>
            <pc:docMk/>
            <pc:sldMk cId="1130349576" sldId="285"/>
            <ac:picMk id="5" creationId="{6A20BEAA-0A9D-6FC4-9DC0-2587EE345C6C}"/>
          </ac:picMkLst>
        </pc:picChg>
      </pc:sldChg>
      <pc:sldChg chg="modSp add replId">
        <pc:chgData name="Andrea Perna - andrea.perna3@studio.unibo.it" userId="S::andrea.perna3@studio.unibo.it::63c6f1bc-19d3-4afc-9829-12c2688c32a0" providerId="AD" clId="Web-{902FAE2B-2CFB-4A1E-9D77-30CBB3478F8D}" dt="2024-02-08T10:25:09.225" v="143" actId="20577"/>
        <pc:sldMkLst>
          <pc:docMk/>
          <pc:sldMk cId="367361571" sldId="286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5:09.225" v="143" actId="20577"/>
          <ac:spMkLst>
            <pc:docMk/>
            <pc:sldMk cId="367361571" sldId="286"/>
            <ac:spMk id="2" creationId="{77910C9A-B18B-9A7D-05E3-4077A92FF88D}"/>
          </ac:spMkLst>
        </pc:spChg>
      </pc:sldChg>
      <pc:sldChg chg="addSp modSp add replId addAnim">
        <pc:chgData name="Andrea Perna - andrea.perna3@studio.unibo.it" userId="S::andrea.perna3@studio.unibo.it::63c6f1bc-19d3-4afc-9829-12c2688c32a0" providerId="AD" clId="Web-{902FAE2B-2CFB-4A1E-9D77-30CBB3478F8D}" dt="2024-02-08T13:43:06.712" v="171" actId="1076"/>
        <pc:sldMkLst>
          <pc:docMk/>
          <pc:sldMk cId="3576140560" sldId="287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4:47.068" v="133" actId="20577"/>
          <ac:spMkLst>
            <pc:docMk/>
            <pc:sldMk cId="3576140560" sldId="287"/>
            <ac:spMk id="2" creationId="{77910C9A-B18B-9A7D-05E3-4077A92FF88D}"/>
          </ac:spMkLst>
        </pc:spChg>
        <pc:picChg chg="add mod">
          <ac:chgData name="Andrea Perna - andrea.perna3@studio.unibo.it" userId="S::andrea.perna3@studio.unibo.it::63c6f1bc-19d3-4afc-9829-12c2688c32a0" providerId="AD" clId="Web-{902FAE2B-2CFB-4A1E-9D77-30CBB3478F8D}" dt="2024-02-08T13:43:06.712" v="171" actId="1076"/>
          <ac:picMkLst>
            <pc:docMk/>
            <pc:sldMk cId="3576140560" sldId="287"/>
            <ac:picMk id="3" creationId="{94D95C10-8648-D179-0A4B-C33178897B48}"/>
          </ac:picMkLst>
        </pc:picChg>
      </pc:sldChg>
      <pc:sldChg chg="modSp add replId">
        <pc:chgData name="Andrea Perna - andrea.perna3@studio.unibo.it" userId="S::andrea.perna3@studio.unibo.it::63c6f1bc-19d3-4afc-9829-12c2688c32a0" providerId="AD" clId="Web-{902FAE2B-2CFB-4A1E-9D77-30CBB3478F8D}" dt="2024-02-08T10:25:40.554" v="159" actId="20577"/>
        <pc:sldMkLst>
          <pc:docMk/>
          <pc:sldMk cId="2496829631" sldId="288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0:25:40.554" v="159" actId="20577"/>
          <ac:spMkLst>
            <pc:docMk/>
            <pc:sldMk cId="2496829631" sldId="288"/>
            <ac:spMk id="2" creationId="{77910C9A-B18B-9A7D-05E3-4077A92FF88D}"/>
          </ac:spMkLst>
        </pc:spChg>
      </pc:sldChg>
      <pc:sldChg chg="add del replId">
        <pc:chgData name="Andrea Perna - andrea.perna3@studio.unibo.it" userId="S::andrea.perna3@studio.unibo.it::63c6f1bc-19d3-4afc-9829-12c2688c32a0" providerId="AD" clId="Web-{902FAE2B-2CFB-4A1E-9D77-30CBB3478F8D}" dt="2024-02-08T13:44:12.667" v="180"/>
        <pc:sldMkLst>
          <pc:docMk/>
          <pc:sldMk cId="3050546727" sldId="289"/>
        </pc:sldMkLst>
      </pc:sldChg>
      <pc:sldChg chg="delSp modSp add ord replId delAnim">
        <pc:chgData name="Andrea Perna - andrea.perna3@studio.unibo.it" userId="S::andrea.perna3@studio.unibo.it::63c6f1bc-19d3-4afc-9829-12c2688c32a0" providerId="AD" clId="Web-{902FAE2B-2CFB-4A1E-9D77-30CBB3478F8D}" dt="2024-02-08T13:44:50.763" v="202" actId="20577"/>
        <pc:sldMkLst>
          <pc:docMk/>
          <pc:sldMk cId="3689044306" sldId="290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3:44:50.763" v="202" actId="20577"/>
          <ac:spMkLst>
            <pc:docMk/>
            <pc:sldMk cId="3689044306" sldId="290"/>
            <ac:spMk id="2" creationId="{77910C9A-B18B-9A7D-05E3-4077A92FF88D}"/>
          </ac:spMkLst>
        </pc:spChg>
        <pc:picChg chg="del">
          <ac:chgData name="Andrea Perna - andrea.perna3@studio.unibo.it" userId="S::andrea.perna3@studio.unibo.it::63c6f1bc-19d3-4afc-9829-12c2688c32a0" providerId="AD" clId="Web-{902FAE2B-2CFB-4A1E-9D77-30CBB3478F8D}" dt="2024-02-08T13:44:05.027" v="178"/>
          <ac:picMkLst>
            <pc:docMk/>
            <pc:sldMk cId="3689044306" sldId="290"/>
            <ac:picMk id="5" creationId="{330027C2-4F0F-6E8B-8A4F-1476BB5FA11C}"/>
          </ac:picMkLst>
        </pc:picChg>
      </pc:sldChg>
      <pc:sldChg chg="modSp add replId">
        <pc:chgData name="Andrea Perna - andrea.perna3@studio.unibo.it" userId="S::andrea.perna3@studio.unibo.it::63c6f1bc-19d3-4afc-9829-12c2688c32a0" providerId="AD" clId="Web-{902FAE2B-2CFB-4A1E-9D77-30CBB3478F8D}" dt="2024-02-08T13:43:58.042" v="177" actId="20577"/>
        <pc:sldMkLst>
          <pc:docMk/>
          <pc:sldMk cId="3030422909" sldId="291"/>
        </pc:sldMkLst>
        <pc:spChg chg="mod">
          <ac:chgData name="Andrea Perna - andrea.perna3@studio.unibo.it" userId="S::andrea.perna3@studio.unibo.it::63c6f1bc-19d3-4afc-9829-12c2688c32a0" providerId="AD" clId="Web-{902FAE2B-2CFB-4A1E-9D77-30CBB3478F8D}" dt="2024-02-08T13:43:58.042" v="177" actId="20577"/>
          <ac:spMkLst>
            <pc:docMk/>
            <pc:sldMk cId="3030422909" sldId="291"/>
            <ac:spMk id="2" creationId="{77910C9A-B18B-9A7D-05E3-4077A92FF88D}"/>
          </ac:spMkLst>
        </pc:spChg>
      </pc:sldChg>
    </pc:docChg>
  </pc:docChgLst>
  <pc:docChgLst>
    <pc:chgData name="Andrea Perna - andrea.perna3@studio.unibo.it" userId="S::andrea.perna3@studio.unibo.it::63c6f1bc-19d3-4afc-9829-12c2688c32a0" providerId="AD" clId="Web-{D29E71FE-6A1D-45FC-89DE-224B2D09035F}"/>
    <pc:docChg chg="modSld">
      <pc:chgData name="Andrea Perna - andrea.perna3@studio.unibo.it" userId="S::andrea.perna3@studio.unibo.it::63c6f1bc-19d3-4afc-9829-12c2688c32a0" providerId="AD" clId="Web-{D29E71FE-6A1D-45FC-89DE-224B2D09035F}" dt="2024-02-15T20:09:25.970" v="109" actId="1076"/>
      <pc:docMkLst>
        <pc:docMk/>
      </pc:docMkLst>
      <pc:sldChg chg="modSp">
        <pc:chgData name="Andrea Perna - andrea.perna3@studio.unibo.it" userId="S::andrea.perna3@studio.unibo.it::63c6f1bc-19d3-4afc-9829-12c2688c32a0" providerId="AD" clId="Web-{D29E71FE-6A1D-45FC-89DE-224B2D09035F}" dt="2024-02-15T18:56:40.854" v="15" actId="20577"/>
        <pc:sldMkLst>
          <pc:docMk/>
          <pc:sldMk cId="3791697167" sldId="280"/>
        </pc:sldMkLst>
        <pc:graphicFrameChg chg="modGraphic">
          <ac:chgData name="Andrea Perna - andrea.perna3@studio.unibo.it" userId="S::andrea.perna3@studio.unibo.it::63c6f1bc-19d3-4afc-9829-12c2688c32a0" providerId="AD" clId="Web-{D29E71FE-6A1D-45FC-89DE-224B2D09035F}" dt="2024-02-15T18:56:40.854" v="15" actId="20577"/>
          <ac:graphicFrameMkLst>
            <pc:docMk/>
            <pc:sldMk cId="3791697167" sldId="280"/>
            <ac:graphicFrameMk id="33" creationId="{65A3B054-274B-1111-B372-7C5D2F18509E}"/>
          </ac:graphicFrameMkLst>
        </pc:graphicFrame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20:09:25.970" v="109" actId="1076"/>
        <pc:sldMkLst>
          <pc:docMk/>
          <pc:sldMk cId="150586619" sldId="282"/>
        </pc:sldMkLst>
        <pc:picChg chg="add del">
          <ac:chgData name="Andrea Perna - andrea.perna3@studio.unibo.it" userId="S::andrea.perna3@studio.unibo.it::63c6f1bc-19d3-4afc-9829-12c2688c32a0" providerId="AD" clId="Web-{D29E71FE-6A1D-45FC-89DE-224B2D09035F}" dt="2024-02-15T19:06:59.978" v="20"/>
          <ac:picMkLst>
            <pc:docMk/>
            <pc:sldMk cId="150586619" sldId="282"/>
            <ac:picMk id="3" creationId="{4104CEAB-C077-90D4-3C13-BFFB49D5D815}"/>
          </ac:picMkLst>
        </pc:picChg>
        <pc:picChg chg="add del mod">
          <ac:chgData name="Andrea Perna - andrea.perna3@studio.unibo.it" userId="S::andrea.perna3@studio.unibo.it::63c6f1bc-19d3-4afc-9829-12c2688c32a0" providerId="AD" clId="Web-{D29E71FE-6A1D-45FC-89DE-224B2D09035F}" dt="2024-02-15T20:03:08.587" v="86"/>
          <ac:picMkLst>
            <pc:docMk/>
            <pc:sldMk cId="150586619" sldId="282"/>
            <ac:picMk id="4" creationId="{E42E99EB-608E-F494-CA61-BD45360E563B}"/>
          </ac:picMkLst>
        </pc:picChg>
        <pc:picChg chg="add del mod">
          <ac:chgData name="Andrea Perna - andrea.perna3@studio.unibo.it" userId="S::andrea.perna3@studio.unibo.it::63c6f1bc-19d3-4afc-9829-12c2688c32a0" providerId="AD" clId="Web-{D29E71FE-6A1D-45FC-89DE-224B2D09035F}" dt="2024-02-15T20:03:57.557" v="95"/>
          <ac:picMkLst>
            <pc:docMk/>
            <pc:sldMk cId="150586619" sldId="282"/>
            <ac:picMk id="5" creationId="{3B864995-BE89-61F4-044F-F6DE40B77C50}"/>
          </ac:picMkLst>
        </pc:picChg>
        <pc:picChg chg="add del mod">
          <ac:chgData name="Andrea Perna - andrea.perna3@studio.unibo.it" userId="S::andrea.perna3@studio.unibo.it::63c6f1bc-19d3-4afc-9829-12c2688c32a0" providerId="AD" clId="Web-{D29E71FE-6A1D-45FC-89DE-224B2D09035F}" dt="2024-02-15T20:09:18.486" v="105"/>
          <ac:picMkLst>
            <pc:docMk/>
            <pc:sldMk cId="150586619" sldId="282"/>
            <ac:picMk id="6" creationId="{5FBAF1D0-8AA7-D477-201C-2BF38E3BF3C1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20:09:25.970" v="109" actId="1076"/>
          <ac:picMkLst>
            <pc:docMk/>
            <pc:sldMk cId="150586619" sldId="282"/>
            <ac:picMk id="7" creationId="{AD84C21A-0544-F1AB-A391-F9037D514E9E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28:10.334" v="42" actId="1076"/>
        <pc:sldMkLst>
          <pc:docMk/>
          <pc:sldMk cId="2652588084" sldId="283"/>
        </pc:sldMkLst>
        <pc:picChg chg="del">
          <ac:chgData name="Andrea Perna - andrea.perna3@studio.unibo.it" userId="S::andrea.perna3@studio.unibo.it::63c6f1bc-19d3-4afc-9829-12c2688c32a0" providerId="AD" clId="Web-{D29E71FE-6A1D-45FC-89DE-224B2D09035F}" dt="2024-02-15T19:28:03.662" v="40"/>
          <ac:picMkLst>
            <pc:docMk/>
            <pc:sldMk cId="2652588084" sldId="283"/>
            <ac:picMk id="3" creationId="{04734E72-04EC-697E-5B9D-02B51FA44548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19:28:10.334" v="42" actId="1076"/>
          <ac:picMkLst>
            <pc:docMk/>
            <pc:sldMk cId="2652588084" sldId="283"/>
            <ac:picMk id="4" creationId="{59378147-BD58-85E9-6314-E13DA156802B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49:41.819" v="75" actId="1076"/>
        <pc:sldMkLst>
          <pc:docMk/>
          <pc:sldMk cId="1130349576" sldId="285"/>
        </pc:sldMkLst>
        <pc:picChg chg="add mod">
          <ac:chgData name="Andrea Perna - andrea.perna3@studio.unibo.it" userId="S::andrea.perna3@studio.unibo.it::63c6f1bc-19d3-4afc-9829-12c2688c32a0" providerId="AD" clId="Web-{D29E71FE-6A1D-45FC-89DE-224B2D09035F}" dt="2024-02-15T19:49:41.819" v="75" actId="1076"/>
          <ac:picMkLst>
            <pc:docMk/>
            <pc:sldMk cId="1130349576" sldId="285"/>
            <ac:picMk id="3" creationId="{1105BAF5-E497-85BE-2CE6-BE07B9CA6B42}"/>
          </ac:picMkLst>
        </pc:picChg>
        <pc:picChg chg="del">
          <ac:chgData name="Andrea Perna - andrea.perna3@studio.unibo.it" userId="S::andrea.perna3@studio.unibo.it::63c6f1bc-19d3-4afc-9829-12c2688c32a0" providerId="AD" clId="Web-{D29E71FE-6A1D-45FC-89DE-224B2D09035F}" dt="2024-02-15T19:49:05.662" v="67"/>
          <ac:picMkLst>
            <pc:docMk/>
            <pc:sldMk cId="1130349576" sldId="285"/>
            <ac:picMk id="4" creationId="{1D10B19F-3A30-1F9B-641F-A4D9617A6BE6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31:28.745" v="52" actId="1076"/>
        <pc:sldMkLst>
          <pc:docMk/>
          <pc:sldMk cId="367361571" sldId="286"/>
        </pc:sldMkLst>
        <pc:picChg chg="del">
          <ac:chgData name="Andrea Perna - andrea.perna3@studio.unibo.it" userId="S::andrea.perna3@studio.unibo.it::63c6f1bc-19d3-4afc-9829-12c2688c32a0" providerId="AD" clId="Web-{D29E71FE-6A1D-45FC-89DE-224B2D09035F}" dt="2024-02-15T19:29:37.742" v="45"/>
          <ac:picMkLst>
            <pc:docMk/>
            <pc:sldMk cId="367361571" sldId="286"/>
            <ac:picMk id="3" creationId="{645FA7F1-794D-5F07-046B-D11ADB2B7319}"/>
          </ac:picMkLst>
        </pc:picChg>
        <pc:picChg chg="add del mod">
          <ac:chgData name="Andrea Perna - andrea.perna3@studio.unibo.it" userId="S::andrea.perna3@studio.unibo.it::63c6f1bc-19d3-4afc-9829-12c2688c32a0" providerId="AD" clId="Web-{D29E71FE-6A1D-45FC-89DE-224B2D09035F}" dt="2024-02-15T19:31:23.604" v="50"/>
          <ac:picMkLst>
            <pc:docMk/>
            <pc:sldMk cId="367361571" sldId="286"/>
            <ac:picMk id="4" creationId="{287FD85A-4FB6-1B71-36FF-80CB1F9DC577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19:31:28.745" v="52" actId="1076"/>
          <ac:picMkLst>
            <pc:docMk/>
            <pc:sldMk cId="367361571" sldId="286"/>
            <ac:picMk id="5" creationId="{01F188A5-FD38-5528-189E-3F6036AF4C56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37:40.143" v="59" actId="14100"/>
        <pc:sldMkLst>
          <pc:docMk/>
          <pc:sldMk cId="3576140560" sldId="287"/>
        </pc:sldMkLst>
        <pc:picChg chg="add mod">
          <ac:chgData name="Andrea Perna - andrea.perna3@studio.unibo.it" userId="S::andrea.perna3@studio.unibo.it::63c6f1bc-19d3-4afc-9829-12c2688c32a0" providerId="AD" clId="Web-{D29E71FE-6A1D-45FC-89DE-224B2D09035F}" dt="2024-02-15T19:37:40.143" v="59" actId="14100"/>
          <ac:picMkLst>
            <pc:docMk/>
            <pc:sldMk cId="3576140560" sldId="287"/>
            <ac:picMk id="3" creationId="{EC555423-31A0-EA26-26E4-54EC90FAC97C}"/>
          </ac:picMkLst>
        </pc:picChg>
        <pc:picChg chg="del">
          <ac:chgData name="Andrea Perna - andrea.perna3@studio.unibo.it" userId="S::andrea.perna3@studio.unibo.it::63c6f1bc-19d3-4afc-9829-12c2688c32a0" providerId="AD" clId="Web-{D29E71FE-6A1D-45FC-89DE-224B2D09035F}" dt="2024-02-15T19:37:22.143" v="55"/>
          <ac:picMkLst>
            <pc:docMk/>
            <pc:sldMk cId="3576140560" sldId="287"/>
            <ac:picMk id="4" creationId="{803D9F71-1A8D-DEC5-6B77-7A5F36F96C91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56:53.985" v="83" actId="1076"/>
        <pc:sldMkLst>
          <pc:docMk/>
          <pc:sldMk cId="2496829631" sldId="288"/>
        </pc:sldMkLst>
        <pc:picChg chg="del">
          <ac:chgData name="Andrea Perna - andrea.perna3@studio.unibo.it" userId="S::andrea.perna3@studio.unibo.it::63c6f1bc-19d3-4afc-9829-12c2688c32a0" providerId="AD" clId="Web-{D29E71FE-6A1D-45FC-89DE-224B2D09035F}" dt="2024-02-15T19:56:21.172" v="77"/>
          <ac:picMkLst>
            <pc:docMk/>
            <pc:sldMk cId="2496829631" sldId="288"/>
            <ac:picMk id="3" creationId="{A47E2465-D10C-67BB-EA1B-17FB25C146D5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19:56:53.985" v="83" actId="1076"/>
          <ac:picMkLst>
            <pc:docMk/>
            <pc:sldMk cId="2496829631" sldId="288"/>
            <ac:picMk id="4" creationId="{F5AD40BA-593D-A568-B05F-97DA2C4B1718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20:07:39.406" v="103" actId="1076"/>
        <pc:sldMkLst>
          <pc:docMk/>
          <pc:sldMk cId="3689044306" sldId="290"/>
        </pc:sldMkLst>
        <pc:picChg chg="add del mod">
          <ac:chgData name="Andrea Perna - andrea.perna3@studio.unibo.it" userId="S::andrea.perna3@studio.unibo.it::63c6f1bc-19d3-4afc-9829-12c2688c32a0" providerId="AD" clId="Web-{D29E71FE-6A1D-45FC-89DE-224B2D09035F}" dt="2024-02-15T20:07:26.374" v="101"/>
          <ac:picMkLst>
            <pc:docMk/>
            <pc:sldMk cId="3689044306" sldId="290"/>
            <ac:picMk id="3" creationId="{74F4B9AD-0D28-A417-35D6-5BF1F66CC6DD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20:07:39.406" v="103" actId="1076"/>
          <ac:picMkLst>
            <pc:docMk/>
            <pc:sldMk cId="3689044306" sldId="290"/>
            <ac:picMk id="4" creationId="{2BF59C67-F190-B173-DC1D-A757E23ED7A0}"/>
          </ac:picMkLst>
        </pc:picChg>
        <pc:picChg chg="del">
          <ac:chgData name="Andrea Perna - andrea.perna3@studio.unibo.it" userId="S::andrea.perna3@studio.unibo.it::63c6f1bc-19d3-4afc-9829-12c2688c32a0" providerId="AD" clId="Web-{D29E71FE-6A1D-45FC-89DE-224B2D09035F}" dt="2024-02-15T19:21:56.622" v="27"/>
          <ac:picMkLst>
            <pc:docMk/>
            <pc:sldMk cId="3689044306" sldId="290"/>
            <ac:picMk id="5" creationId="{7FB29185-A8B7-2822-D4BD-6C5EAFFBB778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25:06.970" v="38" actId="1076"/>
        <pc:sldMkLst>
          <pc:docMk/>
          <pc:sldMk cId="3030422909" sldId="291"/>
        </pc:sldMkLst>
        <pc:picChg chg="add mod">
          <ac:chgData name="Andrea Perna - andrea.perna3@studio.unibo.it" userId="S::andrea.perna3@studio.unibo.it::63c6f1bc-19d3-4afc-9829-12c2688c32a0" providerId="AD" clId="Web-{D29E71FE-6A1D-45FC-89DE-224B2D09035F}" dt="2024-02-15T19:25:06.970" v="38" actId="1076"/>
          <ac:picMkLst>
            <pc:docMk/>
            <pc:sldMk cId="3030422909" sldId="291"/>
            <ac:picMk id="3" creationId="{BDDEFB84-19C9-B917-82CB-0B57C147D84D}"/>
          </ac:picMkLst>
        </pc:picChg>
        <pc:picChg chg="del">
          <ac:chgData name="Andrea Perna - andrea.perna3@studio.unibo.it" userId="S::andrea.perna3@studio.unibo.it::63c6f1bc-19d3-4afc-9829-12c2688c32a0" providerId="AD" clId="Web-{D29E71FE-6A1D-45FC-89DE-224B2D09035F}" dt="2024-02-15T19:24:52.205" v="34"/>
          <ac:picMkLst>
            <pc:docMk/>
            <pc:sldMk cId="3030422909" sldId="291"/>
            <ac:picMk id="5" creationId="{330027C2-4F0F-6E8B-8A4F-1476BB5FA11C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D29E71FE-6A1D-45FC-89DE-224B2D09035F}" dt="2024-02-15T19:42:33.794" v="65" actId="1076"/>
        <pc:sldMkLst>
          <pc:docMk/>
          <pc:sldMk cId="493720783" sldId="292"/>
        </pc:sldMkLst>
        <pc:picChg chg="del">
          <ac:chgData name="Andrea Perna - andrea.perna3@studio.unibo.it" userId="S::andrea.perna3@studio.unibo.it::63c6f1bc-19d3-4afc-9829-12c2688c32a0" providerId="AD" clId="Web-{D29E71FE-6A1D-45FC-89DE-224B2D09035F}" dt="2024-02-15T19:42:18.512" v="61"/>
          <ac:picMkLst>
            <pc:docMk/>
            <pc:sldMk cId="493720783" sldId="292"/>
            <ac:picMk id="3" creationId="{268FE354-AECC-EA8D-4958-BD618E6F5110}"/>
          </ac:picMkLst>
        </pc:picChg>
        <pc:picChg chg="add mod">
          <ac:chgData name="Andrea Perna - andrea.perna3@studio.unibo.it" userId="S::andrea.perna3@studio.unibo.it::63c6f1bc-19d3-4afc-9829-12c2688c32a0" providerId="AD" clId="Web-{D29E71FE-6A1D-45FC-89DE-224B2D09035F}" dt="2024-02-15T19:42:33.794" v="65" actId="1076"/>
          <ac:picMkLst>
            <pc:docMk/>
            <pc:sldMk cId="493720783" sldId="292"/>
            <ac:picMk id="4" creationId="{D34E875A-A700-9A87-2D8B-1610B78DD643}"/>
          </ac:picMkLst>
        </pc:picChg>
      </pc:sldChg>
    </pc:docChg>
  </pc:docChgLst>
  <pc:docChgLst>
    <pc:chgData name="Giuseppe Speciale - giuseppe.speciale2@studio.unibo.it" userId="S::giuseppe.speciale2@studio.unibo.it::725b798b-876b-4fe6-b170-beff239c83cd" providerId="AD" clId="Web-{D8F654DA-26D8-ACE4-3D99-29DF51C0F837}"/>
    <pc:docChg chg="modSld">
      <pc:chgData name="Giuseppe Speciale - giuseppe.speciale2@studio.unibo.it" userId="S::giuseppe.speciale2@studio.unibo.it::725b798b-876b-4fe6-b170-beff239c83cd" providerId="AD" clId="Web-{D8F654DA-26D8-ACE4-3D99-29DF51C0F837}" dt="2024-02-08T14:33:06.569" v="6" actId="20577"/>
      <pc:docMkLst>
        <pc:docMk/>
      </pc:docMkLst>
      <pc:sldChg chg="modSp">
        <pc:chgData name="Giuseppe Speciale - giuseppe.speciale2@studio.unibo.it" userId="S::giuseppe.speciale2@studio.unibo.it::725b798b-876b-4fe6-b170-beff239c83cd" providerId="AD" clId="Web-{D8F654DA-26D8-ACE4-3D99-29DF51C0F837}" dt="2024-02-08T14:33:06.569" v="6" actId="20577"/>
        <pc:sldMkLst>
          <pc:docMk/>
          <pc:sldMk cId="3791697167" sldId="280"/>
        </pc:sldMkLst>
        <pc:graphicFrameChg chg="modGraphic">
          <ac:chgData name="Giuseppe Speciale - giuseppe.speciale2@studio.unibo.it" userId="S::giuseppe.speciale2@studio.unibo.it::725b798b-876b-4fe6-b170-beff239c83cd" providerId="AD" clId="Web-{D8F654DA-26D8-ACE4-3D99-29DF51C0F837}" dt="2024-02-08T14:33:06.569" v="6" actId="20577"/>
          <ac:graphicFrameMkLst>
            <pc:docMk/>
            <pc:sldMk cId="3791697167" sldId="280"/>
            <ac:graphicFrameMk id="33" creationId="{65A3B054-274B-1111-B372-7C5D2F18509E}"/>
          </ac:graphicFrameMkLst>
        </pc:graphicFrameChg>
      </pc:sldChg>
    </pc:docChg>
  </pc:docChgLst>
  <pc:docChgLst>
    <pc:chgData name="Andrea Perna - andrea.perna3@studio.unibo.it" userId="S::andrea.perna3@studio.unibo.it::63c6f1bc-19d3-4afc-9829-12c2688c32a0" providerId="AD" clId="Web-{76EFAF68-6939-48DF-A072-E709E970BB43}"/>
    <pc:docChg chg="addSld modSld sldOrd">
      <pc:chgData name="Andrea Perna - andrea.perna3@studio.unibo.it" userId="S::andrea.perna3@studio.unibo.it::63c6f1bc-19d3-4afc-9829-12c2688c32a0" providerId="AD" clId="Web-{76EFAF68-6939-48DF-A072-E709E970BB43}" dt="2024-02-09T13:41:24.942" v="8" actId="20577"/>
      <pc:docMkLst>
        <pc:docMk/>
      </pc:docMkLst>
      <pc:sldChg chg="modSp add ord replId">
        <pc:chgData name="Andrea Perna - andrea.perna3@studio.unibo.it" userId="S::andrea.perna3@studio.unibo.it::63c6f1bc-19d3-4afc-9829-12c2688c32a0" providerId="AD" clId="Web-{76EFAF68-6939-48DF-A072-E709E970BB43}" dt="2024-02-09T13:41:24.942" v="8" actId="20577"/>
        <pc:sldMkLst>
          <pc:docMk/>
          <pc:sldMk cId="493720783" sldId="292"/>
        </pc:sldMkLst>
        <pc:spChg chg="mod">
          <ac:chgData name="Andrea Perna - andrea.perna3@studio.unibo.it" userId="S::andrea.perna3@studio.unibo.it::63c6f1bc-19d3-4afc-9829-12c2688c32a0" providerId="AD" clId="Web-{76EFAF68-6939-48DF-A072-E709E970BB43}" dt="2024-02-09T13:41:24.942" v="8" actId="20577"/>
          <ac:spMkLst>
            <pc:docMk/>
            <pc:sldMk cId="493720783" sldId="292"/>
            <ac:spMk id="2" creationId="{77910C9A-B18B-9A7D-05E3-4077A92FF88D}"/>
          </ac:spMkLst>
        </pc:spChg>
      </pc:sldChg>
    </pc:docChg>
  </pc:docChgLst>
  <pc:docChgLst>
    <pc:chgData name="Andrea Perna - andrea.perna3@studio.unibo.it" userId="S::andrea.perna3@studio.unibo.it::63c6f1bc-19d3-4afc-9829-12c2688c32a0" providerId="AD" clId="Web-{0F9AD39D-18DC-449F-899C-18C9A639E937}"/>
    <pc:docChg chg="addSld delSld modSld sldOrd">
      <pc:chgData name="Andrea Perna - andrea.perna3@studio.unibo.it" userId="S::andrea.perna3@studio.unibo.it::63c6f1bc-19d3-4afc-9829-12c2688c32a0" providerId="AD" clId="Web-{0F9AD39D-18DC-449F-899C-18C9A639E937}" dt="2024-02-07T21:15:10.897" v="6808" actId="1076"/>
      <pc:docMkLst>
        <pc:docMk/>
      </pc:docMkLst>
      <pc:sldChg chg="addSp delSp modSp mod setBg">
        <pc:chgData name="Andrea Perna - andrea.perna3@studio.unibo.it" userId="S::andrea.perna3@studio.unibo.it::63c6f1bc-19d3-4afc-9829-12c2688c32a0" providerId="AD" clId="Web-{0F9AD39D-18DC-449F-899C-18C9A639E937}" dt="2024-02-07T11:03:53.722" v="2658"/>
        <pc:sldMkLst>
          <pc:docMk/>
          <pc:sldMk cId="109857222" sldId="256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08:31:20.442" v="13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drea Perna - andrea.perna3@studio.unibo.it" userId="S::andrea.perna3@studio.unibo.it::63c6f1bc-19d3-4afc-9829-12c2688c32a0" providerId="AD" clId="Web-{0F9AD39D-18DC-449F-899C-18C9A639E937}" dt="2024-02-07T08:31:47.552" v="136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8" creationId="{1A3C89F8-0D2F-47FF-B903-151248265F4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10" creationId="{C5CB530E-515E-412C-9DF1-5F8FFBD6F38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12" creationId="{712D4376-A578-4FF1-94FC-245E7A6A489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14" creationId="{AEA7509D-F04F-40CB-A0B3-EEF16499CC9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18" creationId="{508BEF50-7B1E-49A4-BC19-5F4F1D755E64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20" creationId="{3FBAD350-5664-4811-A208-657FB882D350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spMkLst>
            <pc:docMk/>
            <pc:sldMk cId="109857222" sldId="256"/>
            <ac:spMk id="22" creationId="{C39ADB8F-D187-49D7-BDCF-C1B6DC727068}"/>
          </ac:spMkLst>
        </pc:spChg>
        <pc:picChg chg="add del mod">
          <ac:chgData name="Andrea Perna - andrea.perna3@studio.unibo.it" userId="S::andrea.perna3@studio.unibo.it::63c6f1bc-19d3-4afc-9829-12c2688c32a0" providerId="AD" clId="Web-{0F9AD39D-18DC-449F-899C-18C9A639E937}" dt="2024-02-07T08:28:11.141" v="7"/>
          <ac:picMkLst>
            <pc:docMk/>
            <pc:sldMk cId="109857222" sldId="256"/>
            <ac:picMk id="4" creationId="{737A60A0-705F-EF5F-3D7D-5B60E4EB100E}"/>
          </ac:picMkLst>
        </pc:picChg>
        <pc:picChg chg="add mod">
          <ac:chgData name="Andrea Perna - andrea.perna3@studio.unibo.it" userId="S::andrea.perna3@studio.unibo.it::63c6f1bc-19d3-4afc-9829-12c2688c32a0" providerId="AD" clId="Web-{0F9AD39D-18DC-449F-899C-18C9A639E937}" dt="2024-02-07T11:03:53.722" v="2658"/>
          <ac:picMkLst>
            <pc:docMk/>
            <pc:sldMk cId="109857222" sldId="256"/>
            <ac:picMk id="5" creationId="{B8E6EFD1-4C94-80EB-9FDA-C9FC4D973BF5}"/>
          </ac:picMkLst>
        </pc:picChg>
        <pc:picChg chg="add del mod">
          <ac:chgData name="Andrea Perna - andrea.perna3@studio.unibo.it" userId="S::andrea.perna3@studio.unibo.it::63c6f1bc-19d3-4afc-9829-12c2688c32a0" providerId="AD" clId="Web-{0F9AD39D-18DC-449F-899C-18C9A639E937}" dt="2024-02-07T08:37:37.155" v="147"/>
          <ac:picMkLst>
            <pc:docMk/>
            <pc:sldMk cId="109857222" sldId="256"/>
            <ac:picMk id="6" creationId="{301C6D19-0C8C-777F-6C5B-B8EA8DC087FC}"/>
          </ac:picMkLst>
        </pc:picChg>
        <pc:cxnChg chg="add">
          <ac:chgData name="Andrea Perna - andrea.perna3@studio.unibo.it" userId="S::andrea.perna3@studio.unibo.it::63c6f1bc-19d3-4afc-9829-12c2688c32a0" providerId="AD" clId="Web-{0F9AD39D-18DC-449F-899C-18C9A639E937}" dt="2024-02-07T08:31:09.895" v="128"/>
          <ac:cxnSpMkLst>
            <pc:docMk/>
            <pc:sldMk cId="109857222" sldId="256"/>
            <ac:cxnSpMk id="16" creationId="{56020367-4FD5-4596-8E10-C5F095CD8DBF}"/>
          </ac:cxnSpMkLst>
        </pc:cxnChg>
      </pc:sldChg>
      <pc:sldChg chg="addSp delSp modSp new del mod setBg">
        <pc:chgData name="Andrea Perna - andrea.perna3@studio.unibo.it" userId="S::andrea.perna3@studio.unibo.it::63c6f1bc-19d3-4afc-9829-12c2688c32a0" providerId="AD" clId="Web-{0F9AD39D-18DC-449F-899C-18C9A639E937}" dt="2024-02-07T18:23:44.577" v="5305"/>
        <pc:sldMkLst>
          <pc:docMk/>
          <pc:sldMk cId="707340687" sldId="257"/>
        </pc:sldMkLst>
        <pc:spChg chg="mod ord">
          <ac:chgData name="Andrea Perna - andrea.perna3@studio.unibo.it" userId="S::andrea.perna3@studio.unibo.it::63c6f1bc-19d3-4afc-9829-12c2688c32a0" providerId="AD" clId="Web-{0F9AD39D-18DC-449F-899C-18C9A639E937}" dt="2024-02-07T11:51:27.321" v="3545" actId="14100"/>
          <ac:spMkLst>
            <pc:docMk/>
            <pc:sldMk cId="707340687" sldId="257"/>
            <ac:spMk id="2" creationId="{51E0609F-BFD4-8995-3078-3F921A3BF746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08:28:14.375" v="8"/>
          <ac:spMkLst>
            <pc:docMk/>
            <pc:sldMk cId="707340687" sldId="257"/>
            <ac:spMk id="3" creationId="{4D17FA6F-B732-A25B-D39A-C11A3B8FA1B3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14:29:31.835" v="4017" actId="14100"/>
          <ac:spMkLst>
            <pc:docMk/>
            <pc:sldMk cId="707340687" sldId="257"/>
            <ac:spMk id="5" creationId="{3016A25C-61C4-76C3-F908-41BCC4C1678A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09:03:49.053" v="601"/>
          <ac:spMkLst>
            <pc:docMk/>
            <pc:sldMk cId="707340687" sldId="257"/>
            <ac:spMk id="10" creationId="{9F7D5CDA-D291-4307-BF55-1381FED29634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09:03:49.053" v="601"/>
          <ac:spMkLst>
            <pc:docMk/>
            <pc:sldMk cId="707340687" sldId="257"/>
            <ac:spMk id="12" creationId="{59B296B9-C5A5-4E4F-9B60-C907B5F1466C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09:03:49.053" v="601"/>
          <ac:spMkLst>
            <pc:docMk/>
            <pc:sldMk cId="707340687" sldId="257"/>
            <ac:spMk id="14" creationId="{D0300FD3-5AF1-6305-15FA-9078072672E2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16" creationId="{2EB492CD-616E-47F8-933B-5E2D952A0593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17" creationId="{59383CF9-23B5-4335-9B21-1791C4CF1C75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18" creationId="{0007FE00-9498-4706-B255-6437B0252C0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23" creationId="{3346177D-ADC4-4968-B747-5CFCD390B5B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25" creationId="{0844A943-BF79-4FEA-ABB1-3BD54D236606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51:14.524" v="3543"/>
          <ac:spMkLst>
            <pc:docMk/>
            <pc:sldMk cId="707340687" sldId="257"/>
            <ac:spMk id="27" creationId="{6437CC72-F4A8-4DC3-AFAB-D22C482C8100}"/>
          </ac:spMkLst>
        </pc:spChg>
        <pc:picChg chg="add mod ord">
          <ac:chgData name="Andrea Perna - andrea.perna3@studio.unibo.it" userId="S::andrea.perna3@studio.unibo.it::63c6f1bc-19d3-4afc-9829-12c2688c32a0" providerId="AD" clId="Web-{0F9AD39D-18DC-449F-899C-18C9A639E937}" dt="2024-02-07T13:58:21.319" v="3641" actId="1076"/>
          <ac:picMkLst>
            <pc:docMk/>
            <pc:sldMk cId="707340687" sldId="257"/>
            <ac:picMk id="4" creationId="{86C1F867-89FC-38B1-18BE-9CC32AB99742}"/>
          </ac:picMkLst>
        </pc:picChg>
      </pc:sldChg>
      <pc:sldChg chg="addSp delSp modSp new mod setBg">
        <pc:chgData name="Andrea Perna - andrea.perna3@studio.unibo.it" userId="S::andrea.perna3@studio.unibo.it::63c6f1bc-19d3-4afc-9829-12c2688c32a0" providerId="AD" clId="Web-{0F9AD39D-18DC-449F-899C-18C9A639E937}" dt="2024-02-07T20:35:58.560" v="6428" actId="20577"/>
        <pc:sldMkLst>
          <pc:docMk/>
          <pc:sldMk cId="2254698497" sldId="258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2" creationId="{265F1032-C569-AA1A-654E-8AFE9BA4E36C}"/>
          </ac:spMkLst>
        </pc:spChg>
        <pc:spChg chg="mod ord">
          <ac:chgData name="Andrea Perna - andrea.perna3@studio.unibo.it" userId="S::andrea.perna3@studio.unibo.it::63c6f1bc-19d3-4afc-9829-12c2688c32a0" providerId="AD" clId="Web-{0F9AD39D-18DC-449F-899C-18C9A639E937}" dt="2024-02-07T14:30:13.368" v="4018" actId="20577"/>
          <ac:spMkLst>
            <pc:docMk/>
            <pc:sldMk cId="2254698497" sldId="258"/>
            <ac:spMk id="3" creationId="{A0B046D2-6E60-4078-BA84-7E16C429443A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0:35:58.560" v="6428" actId="20577"/>
          <ac:spMkLst>
            <pc:docMk/>
            <pc:sldMk cId="2254698497" sldId="258"/>
            <ac:spMk id="4" creationId="{CEED6A83-F173-F517-396D-5E60B37B7472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3:57:22.770" v="3628"/>
          <ac:spMkLst>
            <pc:docMk/>
            <pc:sldMk cId="2254698497" sldId="258"/>
            <ac:spMk id="5" creationId="{EBC6874F-6894-94CF-0CF9-03CCC3C087BB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0:34:29.288" v="6406" actId="1076"/>
          <ac:spMkLst>
            <pc:docMk/>
            <pc:sldMk cId="2254698497" sldId="258"/>
            <ac:spMk id="6" creationId="{F1CAD72E-B05F-CEAD-1DE1-8CC22259A07B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0:33:29.690" v="6396" actId="1076"/>
          <ac:spMkLst>
            <pc:docMk/>
            <pc:sldMk cId="2254698497" sldId="258"/>
            <ac:spMk id="8" creationId="{9D87CDF1-740C-DF57-B2E1-DFD0D3301619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12" creationId="{388F20F8-60BF-42FE-A252-DFD5A74451CA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14" creationId="{98A68847-134F-4AF1-B1C6-332344C9C90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19" creationId="{2151139A-886F-4B97-8815-729AD3831BB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21" creationId="{AB5E08C4-8CDD-4623-A5B8-E998C6DEE3B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23" creationId="{15F33878-D502-4FFA-8ACE-F2AECDB2A2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25" creationId="{D3539FEE-81D3-4406-802E-60B20B16F4F6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5:38.704" v="3582"/>
          <ac:spMkLst>
            <pc:docMk/>
            <pc:sldMk cId="2254698497" sldId="258"/>
            <ac:spMk id="27" creationId="{DC701763-729E-462F-A5A8-E0DEFEB1E2E4}"/>
          </ac:spMkLst>
        </pc:spChg>
        <pc:picChg chg="add del mod">
          <ac:chgData name="Andrea Perna - andrea.perna3@studio.unibo.it" userId="S::andrea.perna3@studio.unibo.it::63c6f1bc-19d3-4afc-9829-12c2688c32a0" providerId="AD" clId="Web-{0F9AD39D-18DC-449F-899C-18C9A639E937}" dt="2024-02-07T13:55:02.827" v="3581"/>
          <ac:picMkLst>
            <pc:docMk/>
            <pc:sldMk cId="2254698497" sldId="258"/>
            <ac:picMk id="4" creationId="{C862EF16-E2D4-E3BA-9EB2-AE4E4473D111}"/>
          </ac:picMkLst>
        </pc:picChg>
        <pc:picChg chg="add mod">
          <ac:chgData name="Andrea Perna - andrea.perna3@studio.unibo.it" userId="S::andrea.perna3@studio.unibo.it::63c6f1bc-19d3-4afc-9829-12c2688c32a0" providerId="AD" clId="Web-{0F9AD39D-18DC-449F-899C-18C9A639E937}" dt="2024-02-07T13:57:27.692" v="3629" actId="1076"/>
          <ac:picMkLst>
            <pc:docMk/>
            <pc:sldMk cId="2254698497" sldId="258"/>
            <ac:picMk id="7" creationId="{AAC9150A-B6D8-8090-BA90-3E8A9B96980B}"/>
          </ac:picMkLst>
        </pc:picChg>
      </pc:sldChg>
      <pc:sldChg chg="addSp modSp new mod setBg">
        <pc:chgData name="Andrea Perna - andrea.perna3@studio.unibo.it" userId="S::andrea.perna3@studio.unibo.it::63c6f1bc-19d3-4afc-9829-12c2688c32a0" providerId="AD" clId="Web-{0F9AD39D-18DC-449F-899C-18C9A639E937}" dt="2024-02-07T19:36:01.675" v="5954" actId="20577"/>
        <pc:sldMkLst>
          <pc:docMk/>
          <pc:sldMk cId="3563314512" sldId="259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09:11:20.799" v="635"/>
          <ac:spMkLst>
            <pc:docMk/>
            <pc:sldMk cId="3563314512" sldId="259"/>
            <ac:spMk id="2" creationId="{41821169-2639-1985-7F5B-E7FA245245EB}"/>
          </ac:spMkLst>
        </pc:spChg>
        <pc:spChg chg="mod">
          <ac:chgData name="Andrea Perna - andrea.perna3@studio.unibo.it" userId="S::andrea.perna3@studio.unibo.it::63c6f1bc-19d3-4afc-9829-12c2688c32a0" providerId="AD" clId="Web-{0F9AD39D-18DC-449F-899C-18C9A639E937}" dt="2024-02-07T19:36:01.675" v="5954" actId="20577"/>
          <ac:spMkLst>
            <pc:docMk/>
            <pc:sldMk cId="3563314512" sldId="259"/>
            <ac:spMk id="3" creationId="{C7A53264-4667-A16B-77AD-E1BF96900E7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09:11:20.799" v="635"/>
          <ac:spMkLst>
            <pc:docMk/>
            <pc:sldMk cId="3563314512" sldId="259"/>
            <ac:spMk id="10" creationId="{21AC6A30-4F22-4C0F-B278-19C5B8A80C55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11:50:27.678" v="3541"/>
          <ac:spMkLst>
            <pc:docMk/>
            <pc:sldMk cId="3563314512" sldId="259"/>
            <ac:spMk id="12" creationId="{BB4335AD-65B1-44E4-90AF-264024FE4BD2}"/>
          </ac:spMkLst>
        </pc:spChg>
        <pc:picChg chg="add mod">
          <ac:chgData name="Andrea Perna - andrea.perna3@studio.unibo.it" userId="S::andrea.perna3@studio.unibo.it::63c6f1bc-19d3-4afc-9829-12c2688c32a0" providerId="AD" clId="Web-{0F9AD39D-18DC-449F-899C-18C9A639E937}" dt="2024-02-07T09:11:20.799" v="635"/>
          <ac:picMkLst>
            <pc:docMk/>
            <pc:sldMk cId="3563314512" sldId="259"/>
            <ac:picMk id="4" creationId="{FB694F0C-846D-C3D1-4555-F67A2B1692F2}"/>
          </ac:picMkLst>
        </pc:picChg>
        <pc:picChg chg="add mod ord">
          <ac:chgData name="Andrea Perna - andrea.perna3@studio.unibo.it" userId="S::andrea.perna3@studio.unibo.it::63c6f1bc-19d3-4afc-9829-12c2688c32a0" providerId="AD" clId="Web-{0F9AD39D-18DC-449F-899C-18C9A639E937}" dt="2024-02-07T09:11:20.799" v="635"/>
          <ac:picMkLst>
            <pc:docMk/>
            <pc:sldMk cId="3563314512" sldId="259"/>
            <ac:picMk id="5" creationId="{EF20E755-1E8C-19FE-CF44-5134EBFCB5E1}"/>
          </ac:picMkLst>
        </pc:picChg>
      </pc:sldChg>
      <pc:sldChg chg="modSp new del">
        <pc:chgData name="Andrea Perna - andrea.perna3@studio.unibo.it" userId="S::andrea.perna3@studio.unibo.it::63c6f1bc-19d3-4afc-9829-12c2688c32a0" providerId="AD" clId="Web-{0F9AD39D-18DC-449F-899C-18C9A639E937}" dt="2024-02-07T09:59:42.115" v="1226"/>
        <pc:sldMkLst>
          <pc:docMk/>
          <pc:sldMk cId="959053562" sldId="260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08:45:07.197" v="249" actId="20577"/>
          <ac:spMkLst>
            <pc:docMk/>
            <pc:sldMk cId="959053562" sldId="260"/>
            <ac:spMk id="2" creationId="{810259F3-AD76-7C5A-CD39-B1B2BE7B09DB}"/>
          </ac:spMkLst>
        </pc:spChg>
      </pc:sldChg>
      <pc:sldChg chg="addSp delSp modSp new del mod setBg">
        <pc:chgData name="Andrea Perna - andrea.perna3@studio.unibo.it" userId="S::andrea.perna3@studio.unibo.it::63c6f1bc-19d3-4afc-9829-12c2688c32a0" providerId="AD" clId="Web-{0F9AD39D-18DC-449F-899C-18C9A639E937}" dt="2024-02-07T19:40:24.763" v="5998"/>
        <pc:sldMkLst>
          <pc:docMk/>
          <pc:sldMk cId="1185358819" sldId="261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2" creationId="{3785984D-E91E-0CD8-00F9-E32A8BC206F1}"/>
          </ac:spMkLst>
        </pc:spChg>
        <pc:spChg chg="mod">
          <ac:chgData name="Andrea Perna - andrea.perna3@studio.unibo.it" userId="S::andrea.perna3@studio.unibo.it::63c6f1bc-19d3-4afc-9829-12c2688c32a0" providerId="AD" clId="Web-{0F9AD39D-18DC-449F-899C-18C9A639E937}" dt="2024-02-07T18:24:05.031" v="5307" actId="20577"/>
          <ac:spMkLst>
            <pc:docMk/>
            <pc:sldMk cId="1185358819" sldId="261"/>
            <ac:spMk id="3" creationId="{90096612-50C5-684B-11F1-DEE5B81E0477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8" creationId="{4DA718D0-4865-4629-8134-44F68D41D574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0:57:40.738" v="2615"/>
          <ac:spMkLst>
            <pc:docMk/>
            <pc:sldMk cId="1185358819" sldId="261"/>
            <ac:spMk id="9" creationId="{9F7D5CDA-D291-4307-BF55-1381FED29634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0:57:40.738" v="2615"/>
          <ac:spMkLst>
            <pc:docMk/>
            <pc:sldMk cId="1185358819" sldId="261"/>
            <ac:spMk id="11" creationId="{59B296B9-C5A5-4E4F-9B60-C907B5F1466C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0:57:40.738" v="2615"/>
          <ac:spMkLst>
            <pc:docMk/>
            <pc:sldMk cId="1185358819" sldId="261"/>
            <ac:spMk id="13" creationId="{D0300FD3-5AF1-6305-15FA-9078072672E2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14" creationId="{CBC4F608-B4B8-48C3-9572-C0F061B1CD9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19" creationId="{1B15ED52-F352-441B-82BF-E0EA34836D08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21" creationId="{3B2E3793-BFE6-45A2-9B7B-E18844431C9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23" creationId="{BC4C4868-CB8F-4AF9-9CDB-8108F2C19B6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25" creationId="{375E0459-6403-40CD-989D-56A4407CA12E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9:32.364" v="3535"/>
          <ac:spMkLst>
            <pc:docMk/>
            <pc:sldMk cId="1185358819" sldId="261"/>
            <ac:spMk id="27" creationId="{53E5B1A8-3AC9-4BD1-9BBC-78CA94F2D1BA}"/>
          </ac:spMkLst>
        </pc:spChg>
        <pc:grpChg chg="add del">
          <ac:chgData name="Andrea Perna - andrea.perna3@studio.unibo.it" userId="S::andrea.perna3@studio.unibo.it::63c6f1bc-19d3-4afc-9829-12c2688c32a0" providerId="AD" clId="Web-{0F9AD39D-18DC-449F-899C-18C9A639E937}" dt="2024-02-07T11:49:32.364" v="3535"/>
          <ac:grpSpMkLst>
            <pc:docMk/>
            <pc:sldMk cId="1185358819" sldId="261"/>
            <ac:grpSpMk id="10" creationId="{65167ED7-6315-43AB-B1B6-C326D5FD8F84}"/>
          </ac:grpSpMkLst>
        </pc:grpChg>
        <pc:picChg chg="add del">
          <ac:chgData name="Andrea Perna - andrea.perna3@studio.unibo.it" userId="S::andrea.perna3@studio.unibo.it::63c6f1bc-19d3-4afc-9829-12c2688c32a0" providerId="AD" clId="Web-{0F9AD39D-18DC-449F-899C-18C9A639E937}" dt="2024-02-07T10:57:40.738" v="2615"/>
          <ac:picMkLst>
            <pc:docMk/>
            <pc:sldMk cId="1185358819" sldId="261"/>
            <ac:picMk id="5" creationId="{B7131E74-6E50-D0A6-F5E4-C4F9BD6ACBA9}"/>
          </ac:picMkLst>
        </pc:picChg>
      </pc:sldChg>
      <pc:sldChg chg="modSp new del">
        <pc:chgData name="Andrea Perna - andrea.perna3@studio.unibo.it" userId="S::andrea.perna3@studio.unibo.it::63c6f1bc-19d3-4afc-9829-12c2688c32a0" providerId="AD" clId="Web-{0F9AD39D-18DC-449F-899C-18C9A639E937}" dt="2024-02-07T18:53:29.035" v="5538"/>
        <pc:sldMkLst>
          <pc:docMk/>
          <pc:sldMk cId="1176113650" sldId="262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0:01:55.996" v="1300" actId="20577"/>
          <ac:spMkLst>
            <pc:docMk/>
            <pc:sldMk cId="1176113650" sldId="262"/>
            <ac:spMk id="2" creationId="{BC0AB735-2B08-F984-9B1E-60876E9171D2}"/>
          </ac:spMkLst>
        </pc:spChg>
      </pc:sldChg>
      <pc:sldChg chg="addSp delSp modSp new mod setBg">
        <pc:chgData name="Andrea Perna - andrea.perna3@studio.unibo.it" userId="S::andrea.perna3@studio.unibo.it::63c6f1bc-19d3-4afc-9829-12c2688c32a0" providerId="AD" clId="Web-{0F9AD39D-18DC-449F-899C-18C9A639E937}" dt="2024-02-07T20:49:25.574" v="6573" actId="20577"/>
        <pc:sldMkLst>
          <pc:docMk/>
          <pc:sldMk cId="2616662572" sldId="263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2" creationId="{604179A8-5FCE-46FE-3CB7-77AFCAA4EE56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3" creationId="{B8453BC7-B8AE-4E23-14AA-BD28FD94BE77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1:23:29.847" v="2955"/>
          <ac:spMkLst>
            <pc:docMk/>
            <pc:sldMk cId="2616662572" sldId="263"/>
            <ac:spMk id="4" creationId="{959AEBE7-8461-BB33-A396-AF6B5FD98427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4:24.319" v="3475"/>
          <ac:spMkLst>
            <pc:docMk/>
            <pc:sldMk cId="2616662572" sldId="263"/>
            <ac:spMk id="9" creationId="{BACC6370-2D7E-4714-9D71-7542949D7D5D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4:24.319" v="3475"/>
          <ac:spMkLst>
            <pc:docMk/>
            <pc:sldMk cId="2616662572" sldId="263"/>
            <ac:spMk id="11" creationId="{F68B3F68-107C-434F-AA38-110D5EA91B85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4:24.319" v="3475"/>
          <ac:spMkLst>
            <pc:docMk/>
            <pc:sldMk cId="2616662572" sldId="263"/>
            <ac:spMk id="13" creationId="{AAD0DBB9-1A4B-4391-81D4-CB19F9AB918A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4:24.319" v="3475"/>
          <ac:spMkLst>
            <pc:docMk/>
            <pc:sldMk cId="2616662572" sldId="263"/>
            <ac:spMk id="15" creationId="{063BBA22-50EA-4C4D-BE05-F1CE4E63AA56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17" creationId="{BACC6370-2D7E-4714-9D71-7542949D7D5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18" creationId="{F68B3F68-107C-434F-AA38-110D5EA91B85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19" creationId="{AAD0DBB9-1A4B-4391-81D4-CB19F9AB918A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24.366" v="3476"/>
          <ac:spMkLst>
            <pc:docMk/>
            <pc:sldMk cId="2616662572" sldId="263"/>
            <ac:spMk id="20" creationId="{063BBA22-50EA-4C4D-BE05-F1CE4E63AA56}"/>
          </ac:spMkLst>
        </pc:spChg>
        <pc:graphicFrameChg chg="add del">
          <ac:chgData name="Andrea Perna - andrea.perna3@studio.unibo.it" userId="S::andrea.perna3@studio.unibo.it::63c6f1bc-19d3-4afc-9829-12c2688c32a0" providerId="AD" clId="Web-{0F9AD39D-18DC-449F-899C-18C9A639E937}" dt="2024-02-07T11:44:24.319" v="3475"/>
          <ac:graphicFrameMkLst>
            <pc:docMk/>
            <pc:sldMk cId="2616662572" sldId="263"/>
            <ac:graphicFrameMk id="5" creationId="{25169E16-D85E-1B74-FA7F-147093713B71}"/>
          </ac:graphicFrameMkLst>
        </pc:graphicFrameChg>
        <pc:graphicFrameChg chg="add modGraphic">
          <ac:chgData name="Andrea Perna - andrea.perna3@studio.unibo.it" userId="S::andrea.perna3@studio.unibo.it::63c6f1bc-19d3-4afc-9829-12c2688c32a0" providerId="AD" clId="Web-{0F9AD39D-18DC-449F-899C-18C9A639E937}" dt="2024-02-07T20:49:25.574" v="6573" actId="20577"/>
          <ac:graphicFrameMkLst>
            <pc:docMk/>
            <pc:sldMk cId="2616662572" sldId="263"/>
            <ac:graphicFrameMk id="21" creationId="{F9D475F7-FFB3-0226-C5A5-E9B902038BCD}"/>
          </ac:graphicFrameMkLst>
        </pc:graphicFrameChg>
      </pc:sldChg>
      <pc:sldChg chg="addSp delSp modSp new mod ord setBg">
        <pc:chgData name="Andrea Perna - andrea.perna3@studio.unibo.it" userId="S::andrea.perna3@studio.unibo.it::63c6f1bc-19d3-4afc-9829-12c2688c32a0" providerId="AD" clId="Web-{0F9AD39D-18DC-449F-899C-18C9A639E937}" dt="2024-02-07T20:44:25.162" v="6482" actId="20577"/>
        <pc:sldMkLst>
          <pc:docMk/>
          <pc:sldMk cId="3369998214" sldId="264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7:50:45.801" v="4241"/>
          <ac:spMkLst>
            <pc:docMk/>
            <pc:sldMk cId="3369998214" sldId="264"/>
            <ac:spMk id="2" creationId="{7AA6742E-EF84-B789-A1BB-BDF0CA10EBC5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4:09:46.936" v="3687"/>
          <ac:spMkLst>
            <pc:docMk/>
            <pc:sldMk cId="3369998214" sldId="264"/>
            <ac:spMk id="3" creationId="{17006C80-B0BB-D0F7-EFAB-EC6CA1469320}"/>
          </ac:spMkLst>
        </pc:spChg>
        <pc:spChg chg="del mod">
          <ac:chgData name="Andrea Perna - andrea.perna3@studio.unibo.it" userId="S::andrea.perna3@studio.unibo.it::63c6f1bc-19d3-4afc-9829-12c2688c32a0" providerId="AD" clId="Web-{0F9AD39D-18DC-449F-899C-18C9A639E937}" dt="2024-02-07T10:01:15.494" v="1274"/>
          <ac:spMkLst>
            <pc:docMk/>
            <pc:sldMk cId="3369998214" sldId="264"/>
            <ac:spMk id="3" creationId="{9C6B3A73-EB08-2A62-91FD-EBAB0B0DFFE2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4:23:00.197" v="3944"/>
          <ac:spMkLst>
            <pc:docMk/>
            <pc:sldMk cId="3369998214" sldId="264"/>
            <ac:spMk id="4" creationId="{0B751FAF-0661-D28E-0FA0-B701B2167DDE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09:54:06.258" v="1037"/>
          <ac:spMkLst>
            <pc:docMk/>
            <pc:sldMk cId="3369998214" sldId="264"/>
            <ac:spMk id="4" creationId="{0D0B7646-90C5-7CE6-CE1F-2BF137E15BCF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8:18:48.176" v="5257"/>
          <ac:spMkLst>
            <pc:docMk/>
            <pc:sldMk cId="3369998214" sldId="264"/>
            <ac:spMk id="5" creationId="{C4D03538-12E2-C2FE-8F6E-9BC93FB13C3A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8:18:45.066" v="5256"/>
          <ac:spMkLst>
            <pc:docMk/>
            <pc:sldMk cId="3369998214" sldId="264"/>
            <ac:spMk id="6" creationId="{66CA94B9-2C9A-A8AE-5775-17F3746A48EB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4:44:01.131" v="4035"/>
          <ac:spMkLst>
            <pc:docMk/>
            <pc:sldMk cId="3369998214" sldId="264"/>
            <ac:spMk id="7" creationId="{8DF8F54B-E9D4-9CC0-05B9-89440FA46A05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4:43:52.771" v="4031"/>
          <ac:spMkLst>
            <pc:docMk/>
            <pc:sldMk cId="3369998214" sldId="264"/>
            <ac:spMk id="8" creationId="{8F183237-F048-5F3A-542C-5A04E8E6ABF5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4:44:33.319" v="4043"/>
          <ac:spMkLst>
            <pc:docMk/>
            <pc:sldMk cId="3369998214" sldId="264"/>
            <ac:spMk id="9" creationId="{A6D2255F-3C4D-86D8-33F4-445C6FBF2227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4:44:26.928" v="4041"/>
          <ac:spMkLst>
            <pc:docMk/>
            <pc:sldMk cId="3369998214" sldId="264"/>
            <ac:spMk id="10" creationId="{7BC7D1E4-4F47-2A9F-263F-DC88345A028D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4:45:18.165" v="4057"/>
          <ac:spMkLst>
            <pc:docMk/>
            <pc:sldMk cId="3369998214" sldId="264"/>
            <ac:spMk id="11" creationId="{0D10E863-472D-C465-35C1-7BAC77AA750F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8:18:50.957" v="5258"/>
          <ac:spMkLst>
            <pc:docMk/>
            <pc:sldMk cId="3369998214" sldId="264"/>
            <ac:spMk id="12" creationId="{1D8D04ED-4D7D-AED9-4DA4-F83E452CCBCE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7:50:45.801" v="4241"/>
          <ac:spMkLst>
            <pc:docMk/>
            <pc:sldMk cId="3369998214" sldId="264"/>
            <ac:spMk id="17" creationId="{BACC6370-2D7E-4714-9D71-7542949D7D5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7:50:45.801" v="4241"/>
          <ac:spMkLst>
            <pc:docMk/>
            <pc:sldMk cId="3369998214" sldId="264"/>
            <ac:spMk id="19" creationId="{F68B3F68-107C-434F-AA38-110D5EA91B85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7:50:45.801" v="4241"/>
          <ac:spMkLst>
            <pc:docMk/>
            <pc:sldMk cId="3369998214" sldId="264"/>
            <ac:spMk id="21" creationId="{AAD0DBB9-1A4B-4391-81D4-CB19F9AB918A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7:50:45.801" v="4241"/>
          <ac:spMkLst>
            <pc:docMk/>
            <pc:sldMk cId="3369998214" sldId="264"/>
            <ac:spMk id="23" creationId="{063BBA22-50EA-4C4D-BE05-F1CE4E63AA56}"/>
          </ac:spMkLst>
        </pc:spChg>
        <pc:graphicFrameChg chg="add del">
          <ac:chgData name="Andrea Perna - andrea.perna3@studio.unibo.it" userId="S::andrea.perna3@studio.unibo.it::63c6f1bc-19d3-4afc-9829-12c2688c32a0" providerId="AD" clId="Web-{0F9AD39D-18DC-449F-899C-18C9A639E937}" dt="2024-02-07T17:51:47.663" v="4243"/>
          <ac:graphicFrameMkLst>
            <pc:docMk/>
            <pc:sldMk cId="3369998214" sldId="264"/>
            <ac:graphicFrameMk id="4" creationId="{DC33FB50-BB23-A040-1428-3336A8920B9C}"/>
          </ac:graphicFrameMkLst>
        </pc:graphicFrameChg>
        <pc:graphicFrameChg chg="add modGraphic">
          <ac:chgData name="Andrea Perna - andrea.perna3@studio.unibo.it" userId="S::andrea.perna3@studio.unibo.it::63c6f1bc-19d3-4afc-9829-12c2688c32a0" providerId="AD" clId="Web-{0F9AD39D-18DC-449F-899C-18C9A639E937}" dt="2024-02-07T20:44:25.162" v="6482" actId="20577"/>
          <ac:graphicFrameMkLst>
            <pc:docMk/>
            <pc:sldMk cId="3369998214" sldId="264"/>
            <ac:graphicFrameMk id="33" creationId="{65A3B054-274B-1111-B372-7C5D2F18509E}"/>
          </ac:graphicFrameMkLst>
        </pc:graphicFrameChg>
      </pc:sldChg>
      <pc:sldChg chg="addSp delSp modSp new del mod setBg">
        <pc:chgData name="Andrea Perna - andrea.perna3@studio.unibo.it" userId="S::andrea.perna3@studio.unibo.it::63c6f1bc-19d3-4afc-9829-12c2688c32a0" providerId="AD" clId="Web-{0F9AD39D-18DC-449F-899C-18C9A639E937}" dt="2024-02-07T18:51:29.249" v="5532"/>
        <pc:sldMkLst>
          <pc:docMk/>
          <pc:sldMk cId="2773436336" sldId="265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1:48:59.878" v="3534" actId="1076"/>
          <ac:spMkLst>
            <pc:docMk/>
            <pc:sldMk cId="2773436336" sldId="265"/>
            <ac:spMk id="2" creationId="{6C30B6BD-8D79-4A63-796C-7DB7A9078E6D}"/>
          </ac:spMkLst>
        </pc:spChg>
        <pc:spChg chg="mod">
          <ac:chgData name="Andrea Perna - andrea.perna3@studio.unibo.it" userId="S::andrea.perna3@studio.unibo.it::63c6f1bc-19d3-4afc-9829-12c2688c32a0" providerId="AD" clId="Web-{0F9AD39D-18DC-449F-899C-18C9A639E937}" dt="2024-02-07T11:48:52.768" v="3533" actId="1076"/>
          <ac:spMkLst>
            <pc:docMk/>
            <pc:sldMk cId="2773436336" sldId="265"/>
            <ac:spMk id="3" creationId="{EC8E0106-0FB7-4B38-2B8D-B24210F54DBA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9" creationId="{B0B8DCBA-FEED-46EF-A140-35B904015B49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16" creationId="{D5B0017B-2ECA-49AF-B397-DC140825DF8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23" creationId="{12609869-9E80-471B-A487-A53288E0E79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25" creationId="{7004738A-9D34-43E8-97D2-CA0EED4F8BE0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27" creationId="{B8B8D07F-F13E-443E-BA68-2D26672D76B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29" creationId="{2813A4FA-24A5-41ED-A534-3807D1B2F344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6:56.014" v="3519"/>
          <ac:spMkLst>
            <pc:docMk/>
            <pc:sldMk cId="2773436336" sldId="265"/>
            <ac:spMk id="31" creationId="{C3944F27-CA70-4E84-A51A-E6BF89558979}"/>
          </ac:spMkLst>
        </pc:spChg>
        <pc:grpChg chg="add del">
          <ac:chgData name="Andrea Perna - andrea.perna3@studio.unibo.it" userId="S::andrea.perna3@studio.unibo.it::63c6f1bc-19d3-4afc-9829-12c2688c32a0" providerId="AD" clId="Web-{0F9AD39D-18DC-449F-899C-18C9A639E937}" dt="2024-02-07T11:46:56.014" v="3519"/>
          <ac:grpSpMkLst>
            <pc:docMk/>
            <pc:sldMk cId="2773436336" sldId="265"/>
            <ac:grpSpMk id="11" creationId="{AE1C45F0-260A-458C-96ED-C1F6D2151219}"/>
          </ac:grpSpMkLst>
        </pc:grpChg>
        <pc:picChg chg="add mod">
          <ac:chgData name="Andrea Perna - andrea.perna3@studio.unibo.it" userId="S::andrea.perna3@studio.unibo.it::63c6f1bc-19d3-4afc-9829-12c2688c32a0" providerId="AD" clId="Web-{0F9AD39D-18DC-449F-899C-18C9A639E937}" dt="2024-02-07T11:48:48.581" v="3532" actId="1076"/>
          <ac:picMkLst>
            <pc:docMk/>
            <pc:sldMk cId="2773436336" sldId="265"/>
            <ac:picMk id="4" creationId="{717299FF-5728-D3F1-7878-8F87989698F5}"/>
          </ac:picMkLst>
        </pc:picChg>
        <pc:cxnChg chg="add del">
          <ac:chgData name="Andrea Perna - andrea.perna3@studio.unibo.it" userId="S::andrea.perna3@studio.unibo.it::63c6f1bc-19d3-4afc-9829-12c2688c32a0" providerId="AD" clId="Web-{0F9AD39D-18DC-449F-899C-18C9A639E937}" dt="2024-02-07T11:46:56.014" v="3519"/>
          <ac:cxnSpMkLst>
            <pc:docMk/>
            <pc:sldMk cId="2773436336" sldId="265"/>
            <ac:cxnSpMk id="18" creationId="{6CF1BAF6-AD41-4082-B212-8A1F9A2E8779}"/>
          </ac:cxnSpMkLst>
        </pc:cxnChg>
      </pc:sldChg>
      <pc:sldChg chg="addSp delSp modSp new">
        <pc:chgData name="Andrea Perna - andrea.perna3@studio.unibo.it" userId="S::andrea.perna3@studio.unibo.it::63c6f1bc-19d3-4afc-9829-12c2688c32a0" providerId="AD" clId="Web-{0F9AD39D-18DC-449F-899C-18C9A639E937}" dt="2024-02-07T18:50:05.543" v="5521" actId="20577"/>
        <pc:sldMkLst>
          <pc:docMk/>
          <pc:sldMk cId="2811226209" sldId="266"/>
        </pc:sldMkLst>
        <pc:spChg chg="del">
          <ac:chgData name="Andrea Perna - andrea.perna3@studio.unibo.it" userId="S::andrea.perna3@studio.unibo.it::63c6f1bc-19d3-4afc-9829-12c2688c32a0" providerId="AD" clId="Web-{0F9AD39D-18DC-449F-899C-18C9A639E937}" dt="2024-02-07T08:48:01.998" v="390"/>
          <ac:spMkLst>
            <pc:docMk/>
            <pc:sldMk cId="2811226209" sldId="266"/>
            <ac:spMk id="2" creationId="{0F49A13C-2E5B-810C-A598-9CD3F8B8E5A9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08:48:06.420" v="391"/>
          <ac:spMkLst>
            <pc:docMk/>
            <pc:sldMk cId="2811226209" sldId="266"/>
            <ac:spMk id="3" creationId="{27D25885-A30D-EDA6-49B0-1695791252CD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18:50:05.543" v="5521" actId="20577"/>
          <ac:spMkLst>
            <pc:docMk/>
            <pc:sldMk cId="2811226209" sldId="266"/>
            <ac:spMk id="7" creationId="{751B73DC-0D6F-F1DB-BAAD-A63FDC3AB77D}"/>
          </ac:spMkLst>
        </pc:spChg>
        <pc:picChg chg="add del mod">
          <ac:chgData name="Andrea Perna - andrea.perna3@studio.unibo.it" userId="S::andrea.perna3@studio.unibo.it::63c6f1bc-19d3-4afc-9829-12c2688c32a0" providerId="AD" clId="Web-{0F9AD39D-18DC-449F-899C-18C9A639E937}" dt="2024-02-07T08:51:34.676" v="393"/>
          <ac:picMkLst>
            <pc:docMk/>
            <pc:sldMk cId="2811226209" sldId="266"/>
            <ac:picMk id="4" creationId="{DEE1BCB3-F4E7-E392-6EC6-AA0BFB42C12B}"/>
          </ac:picMkLst>
        </pc:picChg>
        <pc:picChg chg="add del mod">
          <ac:chgData name="Andrea Perna - andrea.perna3@studio.unibo.it" userId="S::andrea.perna3@studio.unibo.it::63c6f1bc-19d3-4afc-9829-12c2688c32a0" providerId="AD" clId="Web-{0F9AD39D-18DC-449F-899C-18C9A639E937}" dt="2024-02-07T08:53:11.334" v="397"/>
          <ac:picMkLst>
            <pc:docMk/>
            <pc:sldMk cId="2811226209" sldId="266"/>
            <ac:picMk id="5" creationId="{4572CBB5-C057-C5A9-D470-2556AC04D755}"/>
          </ac:picMkLst>
        </pc:picChg>
        <pc:picChg chg="add mod">
          <ac:chgData name="Andrea Perna - andrea.perna3@studio.unibo.it" userId="S::andrea.perna3@studio.unibo.it::63c6f1bc-19d3-4afc-9829-12c2688c32a0" providerId="AD" clId="Web-{0F9AD39D-18DC-449F-899C-18C9A639E937}" dt="2024-02-07T08:55:35.729" v="428" actId="1076"/>
          <ac:picMkLst>
            <pc:docMk/>
            <pc:sldMk cId="2811226209" sldId="266"/>
            <ac:picMk id="6" creationId="{92D5FF05-1002-D6B2-E145-C5FF90B76706}"/>
          </ac:picMkLst>
        </pc:picChg>
      </pc:sldChg>
      <pc:sldChg chg="addSp delSp modSp new mod setBg addAnim">
        <pc:chgData name="Andrea Perna - andrea.perna3@studio.unibo.it" userId="S::andrea.perna3@studio.unibo.it::63c6f1bc-19d3-4afc-9829-12c2688c32a0" providerId="AD" clId="Web-{0F9AD39D-18DC-449F-899C-18C9A639E937}" dt="2024-02-07T13:54:20.217" v="3576"/>
        <pc:sldMkLst>
          <pc:docMk/>
          <pc:sldMk cId="3218422156" sldId="267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2" creationId="{8E7996DF-D058-4EEF-08DF-18B64DCF567D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3:54:16.154" v="3574"/>
          <ac:spMkLst>
            <pc:docMk/>
            <pc:sldMk cId="3218422156" sldId="267"/>
            <ac:spMk id="3" creationId="{D35A2B09-2318-8A53-B916-7B9F13F1FEFE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10" creationId="{A4E37431-20F0-4DD6-84A9-ED2B644943A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12" creationId="{0AE98B72-66C6-4AB4-AF0D-BA830DE8639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14" creationId="{407EAFC6-733F-403D-BB4D-05A3A28742F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16" creationId="{17A36730-4CB0-4F61-AD11-A44C976583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18" creationId="{C69C79E1-F916-4929-A4F3-DE763D4BFA5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20.217" v="3576"/>
          <ac:spMkLst>
            <pc:docMk/>
            <pc:sldMk cId="3218422156" sldId="267"/>
            <ac:spMk id="20" creationId="{767334AB-16BD-4EC7-8C6B-4B5171600933}"/>
          </ac:spMkLst>
        </pc:spChg>
        <pc:picChg chg="add">
          <ac:chgData name="Andrea Perna - andrea.perna3@studio.unibo.it" userId="S::andrea.perna3@studio.unibo.it::63c6f1bc-19d3-4afc-9829-12c2688c32a0" providerId="AD" clId="Web-{0F9AD39D-18DC-449F-899C-18C9A639E937}" dt="2024-02-07T13:54:17.466" v="3575"/>
          <ac:picMkLst>
            <pc:docMk/>
            <pc:sldMk cId="3218422156" sldId="267"/>
            <ac:picMk id="5" creationId="{D381810E-8E4C-1629-CEFC-2BD83892D031}"/>
          </ac:picMkLst>
        </pc:picChg>
      </pc:sldChg>
      <pc:sldChg chg="addSp delSp modSp new mod setBg addAnim">
        <pc:chgData name="Andrea Perna - andrea.perna3@studio.unibo.it" userId="S::andrea.perna3@studio.unibo.it::63c6f1bc-19d3-4afc-9829-12c2688c32a0" providerId="AD" clId="Web-{0F9AD39D-18DC-449F-899C-18C9A639E937}" dt="2024-02-07T13:53:31.262" v="3570"/>
        <pc:sldMkLst>
          <pc:docMk/>
          <pc:sldMk cId="838095943" sldId="268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2" creationId="{9D62BD28-810C-5429-0DD9-8B13550AF627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3:52:44.448" v="3568"/>
          <ac:spMkLst>
            <pc:docMk/>
            <pc:sldMk cId="838095943" sldId="268"/>
            <ac:spMk id="3" creationId="{797AB6A3-6D12-99C9-08D8-8B18F531CED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10" creationId="{A4E37431-20F0-4DD6-84A9-ED2B644943A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12" creationId="{0AE98B72-66C6-4AB4-AF0D-BA830DE8639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14" creationId="{407EAFC6-733F-403D-BB4D-05A3A28742F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16" creationId="{17A36730-4CB0-4F61-AD11-A44C976583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18" creationId="{C69C79E1-F916-4929-A4F3-DE763D4BFA5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3:31.262" v="3570"/>
          <ac:spMkLst>
            <pc:docMk/>
            <pc:sldMk cId="838095943" sldId="268"/>
            <ac:spMk id="20" creationId="{767334AB-16BD-4EC7-8C6B-4B5171600933}"/>
          </ac:spMkLst>
        </pc:spChg>
        <pc:picChg chg="add mod">
          <ac:chgData name="Andrea Perna - andrea.perna3@studio.unibo.it" userId="S::andrea.perna3@studio.unibo.it::63c6f1bc-19d3-4afc-9829-12c2688c32a0" providerId="AD" clId="Web-{0F9AD39D-18DC-449F-899C-18C9A639E937}" dt="2024-02-07T13:53:31.262" v="3570"/>
          <ac:picMkLst>
            <pc:docMk/>
            <pc:sldMk cId="838095943" sldId="268"/>
            <ac:picMk id="5" creationId="{0B53FE81-2813-E7D6-3E57-6843E08737A9}"/>
          </ac:picMkLst>
        </pc:picChg>
      </pc:sldChg>
      <pc:sldChg chg="addSp delSp modSp new mod setBg addAnim">
        <pc:chgData name="Andrea Perna - andrea.perna3@studio.unibo.it" userId="S::andrea.perna3@studio.unibo.it::63c6f1bc-19d3-4afc-9829-12c2688c32a0" providerId="AD" clId="Web-{0F9AD39D-18DC-449F-899C-18C9A639E937}" dt="2024-02-07T13:54:35.076" v="3579"/>
        <pc:sldMkLst>
          <pc:docMk/>
          <pc:sldMk cId="4023900392" sldId="269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2" creationId="{CFE99C48-EFF5-3A7D-6CEF-16A939ECAEC6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3:54:30.201" v="3577"/>
          <ac:spMkLst>
            <pc:docMk/>
            <pc:sldMk cId="4023900392" sldId="269"/>
            <ac:spMk id="3" creationId="{8D45BB93-CBDB-6743-46AA-E4EA4D0F121C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10" creationId="{A4E37431-20F0-4DD6-84A9-ED2B644943A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12" creationId="{0AE98B72-66C6-4AB4-AF0D-BA830DE8639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14" creationId="{407EAFC6-733F-403D-BB4D-05A3A28742F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16" creationId="{17A36730-4CB0-4F61-AD11-A44C976583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18" creationId="{C69C79E1-F916-4929-A4F3-DE763D4BFA5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35.076" v="3579"/>
          <ac:spMkLst>
            <pc:docMk/>
            <pc:sldMk cId="4023900392" sldId="269"/>
            <ac:spMk id="20" creationId="{767334AB-16BD-4EC7-8C6B-4B5171600933}"/>
          </ac:spMkLst>
        </pc:spChg>
        <pc:picChg chg="add">
          <ac:chgData name="Andrea Perna - andrea.perna3@studio.unibo.it" userId="S::andrea.perna3@studio.unibo.it::63c6f1bc-19d3-4afc-9829-12c2688c32a0" providerId="AD" clId="Web-{0F9AD39D-18DC-449F-899C-18C9A639E937}" dt="2024-02-07T13:54:32.248" v="3578"/>
          <ac:picMkLst>
            <pc:docMk/>
            <pc:sldMk cId="4023900392" sldId="269"/>
            <ac:picMk id="5" creationId="{56CA01D4-1E82-2362-7527-AFCD9DE771FB}"/>
          </ac:picMkLst>
        </pc:picChg>
      </pc:sldChg>
      <pc:sldChg chg="modSp new del">
        <pc:chgData name="Andrea Perna - andrea.perna3@studio.unibo.it" userId="S::andrea.perna3@studio.unibo.it::63c6f1bc-19d3-4afc-9829-12c2688c32a0" providerId="AD" clId="Web-{0F9AD39D-18DC-449F-899C-18C9A639E937}" dt="2024-02-07T19:41:27.656" v="6001"/>
        <pc:sldMkLst>
          <pc:docMk/>
          <pc:sldMk cId="1157835992" sldId="270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09:58:24.237" v="1190" actId="20577"/>
          <ac:spMkLst>
            <pc:docMk/>
            <pc:sldMk cId="1157835992" sldId="270"/>
            <ac:spMk id="2" creationId="{D90A781C-3B56-7E30-0F2E-6B5E58C8DF24}"/>
          </ac:spMkLst>
        </pc:spChg>
      </pc:sldChg>
      <pc:sldChg chg="addSp delSp modSp new mod setBg addAnim">
        <pc:chgData name="Andrea Perna - andrea.perna3@studio.unibo.it" userId="S::andrea.perna3@studio.unibo.it::63c6f1bc-19d3-4afc-9829-12c2688c32a0" providerId="AD" clId="Web-{0F9AD39D-18DC-449F-899C-18C9A639E937}" dt="2024-02-07T13:54:47.280" v="3580"/>
        <pc:sldMkLst>
          <pc:docMk/>
          <pc:sldMk cId="1188021949" sldId="271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2" creationId="{E40BF75A-9B9D-66B0-BBFB-59515F6D3B1D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3:51:49.790" v="3560"/>
          <ac:spMkLst>
            <pc:docMk/>
            <pc:sldMk cId="1188021949" sldId="271"/>
            <ac:spMk id="3" creationId="{40A6199F-F746-9588-A685-3F9C5BFA8105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9" creationId="{A4E37431-20F0-4DD6-84A9-ED2B644943A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11" creationId="{0AE98B72-66C6-4AB4-AF0D-BA830DE8639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13" creationId="{407EAFC6-733F-403D-BB4D-05A3A28742F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15" creationId="{17A36730-4CB0-4F61-AD11-A44C976583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17" creationId="{C69C79E1-F916-4929-A4F3-DE763D4BFA5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47.280" v="3580"/>
          <ac:spMkLst>
            <pc:docMk/>
            <pc:sldMk cId="1188021949" sldId="271"/>
            <ac:spMk id="19" creationId="{767334AB-16BD-4EC7-8C6B-4B5171600933}"/>
          </ac:spMkLst>
        </pc:spChg>
        <pc:picChg chg="add mod">
          <ac:chgData name="Andrea Perna - andrea.perna3@studio.unibo.it" userId="S::andrea.perna3@studio.unibo.it::63c6f1bc-19d3-4afc-9829-12c2688c32a0" providerId="AD" clId="Web-{0F9AD39D-18DC-449F-899C-18C9A639E937}" dt="2024-02-07T13:54:47.280" v="3580"/>
          <ac:picMkLst>
            <pc:docMk/>
            <pc:sldMk cId="1188021949" sldId="271"/>
            <ac:picMk id="4" creationId="{129C3645-121B-A1F0-E8A2-9CC1C505D77B}"/>
          </ac:picMkLst>
        </pc:picChg>
      </pc:sldChg>
      <pc:sldChg chg="modSp new del">
        <pc:chgData name="Andrea Perna - andrea.perna3@studio.unibo.it" userId="S::andrea.perna3@studio.unibo.it::63c6f1bc-19d3-4afc-9829-12c2688c32a0" providerId="AD" clId="Web-{0F9AD39D-18DC-449F-899C-18C9A639E937}" dt="2024-02-07T18:48:29.633" v="5510"/>
        <pc:sldMkLst>
          <pc:docMk/>
          <pc:sldMk cId="3956174200" sldId="272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0:01:36.073" v="1280" actId="20577"/>
          <ac:spMkLst>
            <pc:docMk/>
            <pc:sldMk cId="3956174200" sldId="272"/>
            <ac:spMk id="2" creationId="{4432D542-6322-B3B7-2B93-B8AEF935D3F7}"/>
          </ac:spMkLst>
        </pc:spChg>
      </pc:sldChg>
      <pc:sldChg chg="addSp delSp modSp new mod setBg">
        <pc:chgData name="Andrea Perna - andrea.perna3@studio.unibo.it" userId="S::andrea.perna3@studio.unibo.it::63c6f1bc-19d3-4afc-9829-12c2688c32a0" providerId="AD" clId="Web-{0F9AD39D-18DC-449F-899C-18C9A639E937}" dt="2024-02-07T20:44:02.363" v="6480" actId="20577"/>
        <pc:sldMkLst>
          <pc:docMk/>
          <pc:sldMk cId="3834984655" sldId="273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2" creationId="{77910C9A-B18B-9A7D-05E3-4077A92FF88D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0:44:02.363" v="6480" actId="20577"/>
          <ac:spMkLst>
            <pc:docMk/>
            <pc:sldMk cId="3834984655" sldId="273"/>
            <ac:spMk id="3" creationId="{E9BB435C-FBCF-9878-0265-535C2E21DAA4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0:02:26.481" v="1304"/>
          <ac:spMkLst>
            <pc:docMk/>
            <pc:sldMk cId="3834984655" sldId="273"/>
            <ac:spMk id="3" creationId="{F1FEF8AC-9A72-B98E-953E-FD42C0BC7B73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20:43:38.627" v="6461" actId="20577"/>
          <ac:spMkLst>
            <pc:docMk/>
            <pc:sldMk cId="3834984655" sldId="273"/>
            <ac:spMk id="4" creationId="{9C6B3A73-EB08-2A62-91FD-EBAB0B0DFFE2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0:03:15.608" v="1311"/>
          <ac:spMkLst>
            <pc:docMk/>
            <pc:sldMk cId="3834984655" sldId="273"/>
            <ac:spMk id="5" creationId="{9C6B3A73-EB08-2A62-91FD-EBAB0B0DFFE2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9" creationId="{DBF61EA3-B236-439E-9C0B-340980D56BEE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15" creationId="{E659831F-0D9A-4C63-9EBB-8435B85A440F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5:09.321" v="3479"/>
          <ac:spMkLst>
            <pc:docMk/>
            <pc:sldMk cId="3834984655" sldId="273"/>
            <ac:spMk id="20" creationId="{70DFC902-7D23-471A-B557-B6B6917D7A0D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5:09.321" v="3479"/>
          <ac:spMkLst>
            <pc:docMk/>
            <pc:sldMk cId="3834984655" sldId="273"/>
            <ac:spMk id="22" creationId="{A55D5633-D557-4DCA-982C-FF36EB7A1C00}"/>
          </ac:spMkLst>
        </pc:spChg>
        <pc:spChg chg="add del">
          <ac:chgData name="Andrea Perna - andrea.perna3@studio.unibo.it" userId="S::andrea.perna3@studio.unibo.it::63c6f1bc-19d3-4afc-9829-12c2688c32a0" providerId="AD" clId="Web-{0F9AD39D-18DC-449F-899C-18C9A639E937}" dt="2024-02-07T11:45:09.321" v="3479"/>
          <ac:spMkLst>
            <pc:docMk/>
            <pc:sldMk cId="3834984655" sldId="273"/>
            <ac:spMk id="24" creationId="{450D3AD2-FA80-415F-A9CE-54D884561CD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26" creationId="{375E0459-6403-40CD-989D-56A4407CA12E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27" creationId="{1B15ED52-F352-441B-82BF-E0EA34836D08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28" creationId="{53E5B1A8-3AC9-4BD1-9BBC-78CA94F2D1BA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29" creationId="{3B2E3793-BFE6-45A2-9B7B-E18844431C9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5:09.352" v="3480"/>
          <ac:spMkLst>
            <pc:docMk/>
            <pc:sldMk cId="3834984655" sldId="273"/>
            <ac:spMk id="30" creationId="{BC4C4868-CB8F-4AF9-9CDB-8108F2C19B67}"/>
          </ac:spMkLst>
        </pc:spChg>
        <pc:grpChg chg="add del">
          <ac:chgData name="Andrea Perna - andrea.perna3@studio.unibo.it" userId="S::andrea.perna3@studio.unibo.it::63c6f1bc-19d3-4afc-9829-12c2688c32a0" providerId="AD" clId="Web-{0F9AD39D-18DC-449F-899C-18C9A639E937}" dt="2024-02-07T11:45:09.352" v="3480"/>
          <ac:grpSpMkLst>
            <pc:docMk/>
            <pc:sldMk cId="3834984655" sldId="273"/>
            <ac:grpSpMk id="11" creationId="{28FAF094-D087-493F-8DF9-A486C2D6BBAA}"/>
          </ac:grpSpMkLst>
        </pc:grpChg>
      </pc:sldChg>
      <pc:sldChg chg="addSp delSp modSp new mod setBg addAnim">
        <pc:chgData name="Andrea Perna - andrea.perna3@studio.unibo.it" userId="S::andrea.perna3@studio.unibo.it::63c6f1bc-19d3-4afc-9829-12c2688c32a0" providerId="AD" clId="Web-{0F9AD39D-18DC-449F-899C-18C9A639E937}" dt="2024-02-07T13:54:03.997" v="3573"/>
        <pc:sldMkLst>
          <pc:docMk/>
          <pc:sldMk cId="2841959533" sldId="274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2" creationId="{EB743263-E53A-ED30-F8A9-2A00F9A1B286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3:53:57.935" v="3571"/>
          <ac:spMkLst>
            <pc:docMk/>
            <pc:sldMk cId="2841959533" sldId="274"/>
            <ac:spMk id="3" creationId="{2F13198A-8593-5E19-3D8D-358EFCD2D449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10" creationId="{A4E37431-20F0-4DD6-84A9-ED2B644943A2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12" creationId="{0AE98B72-66C6-4AB4-AF0D-BA830DE8639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14" creationId="{407EAFC6-733F-403D-BB4D-05A3A28742F1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16" creationId="{17A36730-4CB0-4F61-AD11-A44C9765833F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18" creationId="{C69C79E1-F916-4929-A4F3-DE763D4BFA57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3:54:03.997" v="3573"/>
          <ac:spMkLst>
            <pc:docMk/>
            <pc:sldMk cId="2841959533" sldId="274"/>
            <ac:spMk id="20" creationId="{767334AB-16BD-4EC7-8C6B-4B5171600933}"/>
          </ac:spMkLst>
        </pc:spChg>
        <pc:picChg chg="add">
          <ac:chgData name="Andrea Perna - andrea.perna3@studio.unibo.it" userId="S::andrea.perna3@studio.unibo.it::63c6f1bc-19d3-4afc-9829-12c2688c32a0" providerId="AD" clId="Web-{0F9AD39D-18DC-449F-899C-18C9A639E937}" dt="2024-02-07T13:53:58.810" v="3572"/>
          <ac:picMkLst>
            <pc:docMk/>
            <pc:sldMk cId="2841959533" sldId="274"/>
            <ac:picMk id="5" creationId="{CEFFA9FB-C21B-B48B-DBF6-4B66CC55A9B3}"/>
          </ac:picMkLst>
        </pc:picChg>
      </pc:sldChg>
      <pc:sldChg chg="addSp delSp modSp new mod setBg">
        <pc:chgData name="Andrea Perna - andrea.perna3@studio.unibo.it" userId="S::andrea.perna3@studio.unibo.it::63c6f1bc-19d3-4afc-9829-12c2688c32a0" providerId="AD" clId="Web-{0F9AD39D-18DC-449F-899C-18C9A639E937}" dt="2024-02-07T21:06:08.657" v="6775" actId="20577"/>
        <pc:sldMkLst>
          <pc:docMk/>
          <pc:sldMk cId="2721040718" sldId="275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2" creationId="{B12005FE-34F5-8DA5-19AD-516B9B43036D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1:23:13.362" v="2951"/>
          <ac:spMkLst>
            <pc:docMk/>
            <pc:sldMk cId="2721040718" sldId="275"/>
            <ac:spMk id="3" creationId="{0188DF9B-D730-0235-0D14-807BE631BFCB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5" creationId="{1475BFD6-4202-ACBF-FBB5-9126E9A0F953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11" creationId="{BACC6370-2D7E-4714-9D71-7542949D7D5D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13" creationId="{F68B3F68-107C-434F-AA38-110D5EA91B85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15" creationId="{AAD0DBB9-1A4B-4391-81D4-CB19F9AB918A}"/>
          </ac:spMkLst>
        </pc:spChg>
        <pc:spChg chg="add">
          <ac:chgData name="Andrea Perna - andrea.perna3@studio.unibo.it" userId="S::andrea.perna3@studio.unibo.it::63c6f1bc-19d3-4afc-9829-12c2688c32a0" providerId="AD" clId="Web-{0F9AD39D-18DC-449F-899C-18C9A639E937}" dt="2024-02-07T11:44:39.351" v="3477"/>
          <ac:spMkLst>
            <pc:docMk/>
            <pc:sldMk cId="2721040718" sldId="275"/>
            <ac:spMk id="17" creationId="{063BBA22-50EA-4C4D-BE05-F1CE4E63AA56}"/>
          </ac:spMkLst>
        </pc:spChg>
        <pc:graphicFrameChg chg="add modGraphic">
          <ac:chgData name="Andrea Perna - andrea.perna3@studio.unibo.it" userId="S::andrea.perna3@studio.unibo.it::63c6f1bc-19d3-4afc-9829-12c2688c32a0" providerId="AD" clId="Web-{0F9AD39D-18DC-449F-899C-18C9A639E937}" dt="2024-02-07T21:06:08.657" v="6775" actId="20577"/>
          <ac:graphicFrameMkLst>
            <pc:docMk/>
            <pc:sldMk cId="2721040718" sldId="275"/>
            <ac:graphicFrameMk id="7" creationId="{E54DBDCF-017B-9FC3-1A04-07A19D228456}"/>
          </ac:graphicFrameMkLst>
        </pc:graphicFrameChg>
      </pc:sldChg>
      <pc:sldChg chg="addSp delSp modSp add ord replId">
        <pc:chgData name="Andrea Perna - andrea.perna3@studio.unibo.it" userId="S::andrea.perna3@studio.unibo.it::63c6f1bc-19d3-4afc-9829-12c2688c32a0" providerId="AD" clId="Web-{0F9AD39D-18DC-449F-899C-18C9A639E937}" dt="2024-02-07T18:23:30.248" v="5304" actId="1076"/>
        <pc:sldMkLst>
          <pc:docMk/>
          <pc:sldMk cId="404784856" sldId="276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8:22:39.825" v="5295" actId="20577"/>
          <ac:spMkLst>
            <pc:docMk/>
            <pc:sldMk cId="404784856" sldId="276"/>
            <ac:spMk id="2" creationId="{3785984D-E91E-0CD8-00F9-E32A8BC206F1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8:22:49.497" v="5296"/>
          <ac:spMkLst>
            <pc:docMk/>
            <pc:sldMk cId="404784856" sldId="276"/>
            <ac:spMk id="3" creationId="{90096612-50C5-684B-11F1-DEE5B81E0477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18:22:53.528" v="5298"/>
          <ac:spMkLst>
            <pc:docMk/>
            <pc:sldMk cId="404784856" sldId="276"/>
            <ac:spMk id="5" creationId="{28072BE0-FD09-542A-4660-8D61F923B1E5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18:23:24.061" v="5303" actId="1076"/>
          <ac:spMkLst>
            <pc:docMk/>
            <pc:sldMk cId="404784856" sldId="276"/>
            <ac:spMk id="9" creationId="{57D2E811-C1E4-25BB-29C4-6DEB83E02209}"/>
          </ac:spMkLst>
        </pc:spChg>
        <pc:picChg chg="add mod">
          <ac:chgData name="Andrea Perna - andrea.perna3@studio.unibo.it" userId="S::andrea.perna3@studio.unibo.it::63c6f1bc-19d3-4afc-9829-12c2688c32a0" providerId="AD" clId="Web-{0F9AD39D-18DC-449F-899C-18C9A639E937}" dt="2024-02-07T18:23:30.248" v="5304" actId="1076"/>
          <ac:picMkLst>
            <pc:docMk/>
            <pc:sldMk cId="404784856" sldId="276"/>
            <ac:picMk id="7" creationId="{2A61726C-4447-A5F7-9A00-9C5D27272297}"/>
          </ac:picMkLst>
        </pc:picChg>
      </pc:sldChg>
      <pc:sldChg chg="addSp delSp modSp new del ord">
        <pc:chgData name="Andrea Perna - andrea.perna3@studio.unibo.it" userId="S::andrea.perna3@studio.unibo.it::63c6f1bc-19d3-4afc-9829-12c2688c32a0" providerId="AD" clId="Web-{0F9AD39D-18DC-449F-899C-18C9A639E937}" dt="2024-02-07T18:19:00.442" v="5260"/>
        <pc:sldMkLst>
          <pc:docMk/>
          <pc:sldMk cId="2723532160" sldId="276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7:52:22.305" v="4262" actId="20577"/>
          <ac:spMkLst>
            <pc:docMk/>
            <pc:sldMk cId="2723532160" sldId="276"/>
            <ac:spMk id="2" creationId="{CEAFD802-1F1F-CBCF-CAB7-4A42D3DFCF63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7:52:30.618" v="4263"/>
          <ac:spMkLst>
            <pc:docMk/>
            <pc:sldMk cId="2723532160" sldId="276"/>
            <ac:spMk id="3" creationId="{F4FB2ECC-F845-2AC9-0A8F-723D338E688E}"/>
          </ac:spMkLst>
        </pc:spChg>
        <pc:graphicFrameChg chg="add del mod modGraphic">
          <ac:chgData name="Andrea Perna - andrea.perna3@studio.unibo.it" userId="S::andrea.perna3@studio.unibo.it::63c6f1bc-19d3-4afc-9829-12c2688c32a0" providerId="AD" clId="Web-{0F9AD39D-18DC-449F-899C-18C9A639E937}" dt="2024-02-07T17:58:54.866" v="4347"/>
          <ac:graphicFrameMkLst>
            <pc:docMk/>
            <pc:sldMk cId="2723532160" sldId="276"/>
            <ac:graphicFrameMk id="5" creationId="{2B3C2250-4715-BE43-DB2B-68D56B8C44F7}"/>
          </ac:graphicFrameMkLst>
        </pc:graphicFrameChg>
        <pc:graphicFrameChg chg="add del">
          <ac:chgData name="Andrea Perna - andrea.perna3@studio.unibo.it" userId="S::andrea.perna3@studio.unibo.it::63c6f1bc-19d3-4afc-9829-12c2688c32a0" providerId="AD" clId="Web-{0F9AD39D-18DC-449F-899C-18C9A639E937}" dt="2024-02-07T17:59:10.257" v="4349"/>
          <ac:graphicFrameMkLst>
            <pc:docMk/>
            <pc:sldMk cId="2723532160" sldId="276"/>
            <ac:graphicFrameMk id="877" creationId="{62B801B7-CEB5-CB92-24D2-C5ECA0FF8B56}"/>
          </ac:graphicFrameMkLst>
        </pc:graphicFrameChg>
        <pc:graphicFrameChg chg="add modGraphic">
          <ac:chgData name="Andrea Perna - andrea.perna3@studio.unibo.it" userId="S::andrea.perna3@studio.unibo.it::63c6f1bc-19d3-4afc-9829-12c2688c32a0" providerId="AD" clId="Web-{0F9AD39D-18DC-449F-899C-18C9A639E937}" dt="2024-02-07T18:18:06.096" v="5253"/>
          <ac:graphicFrameMkLst>
            <pc:docMk/>
            <pc:sldMk cId="2723532160" sldId="276"/>
            <ac:graphicFrameMk id="889" creationId="{D69C6E7E-D2C8-EE99-7388-2F7C9DAA4E7D}"/>
          </ac:graphicFrameMkLst>
        </pc:graphicFrameChg>
        <pc:graphicFrameChg chg="add del">
          <ac:chgData name="Andrea Perna - andrea.perna3@studio.unibo.it" userId="S::andrea.perna3@studio.unibo.it::63c6f1bc-19d3-4afc-9829-12c2688c32a0" providerId="AD" clId="Web-{0F9AD39D-18DC-449F-899C-18C9A639E937}" dt="2024-02-07T18:00:14.150" v="4354"/>
          <ac:graphicFrameMkLst>
            <pc:docMk/>
            <pc:sldMk cId="2723532160" sldId="276"/>
            <ac:graphicFrameMk id="931" creationId="{4860D7C5-EDAE-2220-719E-20D0D35BF0EA}"/>
          </ac:graphicFrameMkLst>
        </pc:graphicFrameChg>
      </pc:sldChg>
      <pc:sldChg chg="modSp add ord replId">
        <pc:chgData name="Andrea Perna - andrea.perna3@studio.unibo.it" userId="S::andrea.perna3@studio.unibo.it::63c6f1bc-19d3-4afc-9829-12c2688c32a0" providerId="AD" clId="Web-{0F9AD39D-18DC-449F-899C-18C9A639E937}" dt="2024-02-07T18:46:54.645" v="5504" actId="20577"/>
        <pc:sldMkLst>
          <pc:docMk/>
          <pc:sldMk cId="358744057" sldId="277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8:32:40.222" v="5367" actId="20577"/>
          <ac:spMkLst>
            <pc:docMk/>
            <pc:sldMk cId="358744057" sldId="277"/>
            <ac:spMk id="2" creationId="{7AA6742E-EF84-B789-A1BB-BDF0CA10EBC5}"/>
          </ac:spMkLst>
        </pc:spChg>
        <pc:graphicFrameChg chg="modGraphic">
          <ac:chgData name="Andrea Perna - andrea.perna3@studio.unibo.it" userId="S::andrea.perna3@studio.unibo.it::63c6f1bc-19d3-4afc-9829-12c2688c32a0" providerId="AD" clId="Web-{0F9AD39D-18DC-449F-899C-18C9A639E937}" dt="2024-02-07T18:46:54.645" v="5504" actId="20577"/>
          <ac:graphicFrameMkLst>
            <pc:docMk/>
            <pc:sldMk cId="358744057" sldId="277"/>
            <ac:graphicFrameMk id="33" creationId="{65A3B054-274B-1111-B372-7C5D2F18509E}"/>
          </ac:graphicFrameMkLst>
        </pc:graphicFrameChg>
      </pc:sldChg>
      <pc:sldChg chg="addSp delSp modSp add ord replId">
        <pc:chgData name="Andrea Perna - andrea.perna3@studio.unibo.it" userId="S::andrea.perna3@studio.unibo.it::63c6f1bc-19d3-4afc-9829-12c2688c32a0" providerId="AD" clId="Web-{0F9AD39D-18DC-449F-899C-18C9A639E937}" dt="2024-02-07T20:51:23.535" v="6598" actId="20577"/>
        <pc:sldMkLst>
          <pc:docMk/>
          <pc:sldMk cId="3756884280" sldId="278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8:51:21.718" v="5531" actId="20577"/>
          <ac:spMkLst>
            <pc:docMk/>
            <pc:sldMk cId="3756884280" sldId="278"/>
            <ac:spMk id="2" creationId="{77910C9A-B18B-9A7D-05E3-4077A92FF88D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8:49:16.932" v="5514"/>
          <ac:spMkLst>
            <pc:docMk/>
            <pc:sldMk cId="3756884280" sldId="278"/>
            <ac:spMk id="3" creationId="{E9BB435C-FBCF-9878-0265-535C2E21DAA4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8:49:16.072" v="5513"/>
          <ac:spMkLst>
            <pc:docMk/>
            <pc:sldMk cId="3756884280" sldId="278"/>
            <ac:spMk id="4" creationId="{9C6B3A73-EB08-2A62-91FD-EBAB0B0DFFE2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0:51:23.535" v="6598" actId="20577"/>
          <ac:spMkLst>
            <pc:docMk/>
            <pc:sldMk cId="3756884280" sldId="278"/>
            <ac:spMk id="6" creationId="{88AC9323-34C7-E9B9-2FC7-6FF747D02397}"/>
          </ac:spMkLst>
        </pc:spChg>
        <pc:picChg chg="add mod">
          <ac:chgData name="Andrea Perna - andrea.perna3@studio.unibo.it" userId="S::andrea.perna3@studio.unibo.it::63c6f1bc-19d3-4afc-9829-12c2688c32a0" providerId="AD" clId="Web-{0F9AD39D-18DC-449F-899C-18C9A639E937}" dt="2024-02-07T18:49:31.604" v="5517" actId="1076"/>
          <ac:picMkLst>
            <pc:docMk/>
            <pc:sldMk cId="3756884280" sldId="278"/>
            <ac:picMk id="8" creationId="{AD0E235A-FEC6-CE90-46DB-E0F8D3603A5B}"/>
          </ac:picMkLst>
        </pc:picChg>
      </pc:sldChg>
      <pc:sldChg chg="new del ord">
        <pc:chgData name="Andrea Perna - andrea.perna3@studio.unibo.it" userId="S::andrea.perna3@studio.unibo.it::63c6f1bc-19d3-4afc-9829-12c2688c32a0" providerId="AD" clId="Web-{0F9AD39D-18DC-449F-899C-18C9A639E937}" dt="2024-02-07T18:53:13.816" v="5535"/>
        <pc:sldMkLst>
          <pc:docMk/>
          <pc:sldMk cId="363892778" sldId="279"/>
        </pc:sldMkLst>
      </pc:sldChg>
      <pc:sldChg chg="modSp add ord replId">
        <pc:chgData name="Andrea Perna - andrea.perna3@studio.unibo.it" userId="S::andrea.perna3@studio.unibo.it::63c6f1bc-19d3-4afc-9829-12c2688c32a0" providerId="AD" clId="Web-{0F9AD39D-18DC-449F-899C-18C9A639E937}" dt="2024-02-07T20:48:37.852" v="6564" actId="20577"/>
        <pc:sldMkLst>
          <pc:docMk/>
          <pc:sldMk cId="473530576" sldId="279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8:53:53.583" v="5544" actId="20577"/>
          <ac:spMkLst>
            <pc:docMk/>
            <pc:sldMk cId="473530576" sldId="279"/>
            <ac:spMk id="2" creationId="{7AA6742E-EF84-B789-A1BB-BDF0CA10EBC5}"/>
          </ac:spMkLst>
        </pc:spChg>
        <pc:graphicFrameChg chg="mod modGraphic">
          <ac:chgData name="Andrea Perna - andrea.perna3@studio.unibo.it" userId="S::andrea.perna3@studio.unibo.it::63c6f1bc-19d3-4afc-9829-12c2688c32a0" providerId="AD" clId="Web-{0F9AD39D-18DC-449F-899C-18C9A639E937}" dt="2024-02-07T20:48:37.852" v="6564" actId="20577"/>
          <ac:graphicFrameMkLst>
            <pc:docMk/>
            <pc:sldMk cId="473530576" sldId="279"/>
            <ac:graphicFrameMk id="33" creationId="{65A3B054-274B-1111-B372-7C5D2F18509E}"/>
          </ac:graphicFrameMkLst>
        </pc:graphicFrameChg>
      </pc:sldChg>
      <pc:sldChg chg="modSp add ord replId">
        <pc:chgData name="Andrea Perna - andrea.perna3@studio.unibo.it" userId="S::andrea.perna3@studio.unibo.it::63c6f1bc-19d3-4afc-9829-12c2688c32a0" providerId="AD" clId="Web-{0F9AD39D-18DC-449F-899C-18C9A639E937}" dt="2024-02-07T20:42:39.701" v="6431" actId="20577"/>
        <pc:sldMkLst>
          <pc:docMk/>
          <pc:sldMk cId="3791697167" sldId="280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19:35:55.238" v="5950" actId="20577"/>
          <ac:spMkLst>
            <pc:docMk/>
            <pc:sldMk cId="3791697167" sldId="280"/>
            <ac:spMk id="2" creationId="{7AA6742E-EF84-B789-A1BB-BDF0CA10EBC5}"/>
          </ac:spMkLst>
        </pc:spChg>
        <pc:graphicFrameChg chg="modGraphic">
          <ac:chgData name="Andrea Perna - andrea.perna3@studio.unibo.it" userId="S::andrea.perna3@studio.unibo.it::63c6f1bc-19d3-4afc-9829-12c2688c32a0" providerId="AD" clId="Web-{0F9AD39D-18DC-449F-899C-18C9A639E937}" dt="2024-02-07T20:42:39.701" v="6431" actId="20577"/>
          <ac:graphicFrameMkLst>
            <pc:docMk/>
            <pc:sldMk cId="3791697167" sldId="280"/>
            <ac:graphicFrameMk id="33" creationId="{65A3B054-274B-1111-B372-7C5D2F18509E}"/>
          </ac:graphicFrameMkLst>
        </pc:graphicFrameChg>
      </pc:sldChg>
      <pc:sldChg chg="addSp delSp modSp add ord replId">
        <pc:chgData name="Andrea Perna - andrea.perna3@studio.unibo.it" userId="S::andrea.perna3@studio.unibo.it::63c6f1bc-19d3-4afc-9829-12c2688c32a0" providerId="AD" clId="Web-{0F9AD39D-18DC-449F-899C-18C9A639E937}" dt="2024-02-07T21:15:10.897" v="6808" actId="1076"/>
        <pc:sldMkLst>
          <pc:docMk/>
          <pc:sldMk cId="2800615643" sldId="281"/>
        </pc:sldMkLst>
        <pc:spChg chg="mod">
          <ac:chgData name="Andrea Perna - andrea.perna3@studio.unibo.it" userId="S::andrea.perna3@studio.unibo.it::63c6f1bc-19d3-4afc-9829-12c2688c32a0" providerId="AD" clId="Web-{0F9AD39D-18DC-449F-899C-18C9A639E937}" dt="2024-02-07T20:26:20.521" v="6030" actId="20577"/>
          <ac:spMkLst>
            <pc:docMk/>
            <pc:sldMk cId="2800615643" sldId="281"/>
            <ac:spMk id="2" creationId="{77910C9A-B18B-9A7D-05E3-4077A92FF88D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1:14:47.271" v="6806" actId="20577"/>
          <ac:spMkLst>
            <pc:docMk/>
            <pc:sldMk cId="2800615643" sldId="281"/>
            <ac:spMk id="3" creationId="{A43D4C24-2342-91EC-1686-43D1A008B2FA}"/>
          </ac:spMkLst>
        </pc:spChg>
        <pc:spChg chg="add del mod">
          <ac:chgData name="Andrea Perna - andrea.perna3@studio.unibo.it" userId="S::andrea.perna3@studio.unibo.it::63c6f1bc-19d3-4afc-9829-12c2688c32a0" providerId="AD" clId="Web-{0F9AD39D-18DC-449F-899C-18C9A639E937}" dt="2024-02-07T20:53:14.261" v="6620"/>
          <ac:spMkLst>
            <pc:docMk/>
            <pc:sldMk cId="2800615643" sldId="281"/>
            <ac:spMk id="4" creationId="{2CD74A5E-E05D-05B1-7B1F-4977404583D6}"/>
          </ac:spMkLst>
        </pc:spChg>
        <pc:spChg chg="add mod">
          <ac:chgData name="Andrea Perna - andrea.perna3@studio.unibo.it" userId="S::andrea.perna3@studio.unibo.it::63c6f1bc-19d3-4afc-9829-12c2688c32a0" providerId="AD" clId="Web-{0F9AD39D-18DC-449F-899C-18C9A639E937}" dt="2024-02-07T21:15:10.897" v="6808" actId="1076"/>
          <ac:spMkLst>
            <pc:docMk/>
            <pc:sldMk cId="2800615643" sldId="281"/>
            <ac:spMk id="5" creationId="{6B7642D2-822A-517E-BBBD-3B4B33D70BF6}"/>
          </ac:spMkLst>
        </pc:spChg>
        <pc:spChg chg="del">
          <ac:chgData name="Andrea Perna - andrea.perna3@studio.unibo.it" userId="S::andrea.perna3@studio.unibo.it::63c6f1bc-19d3-4afc-9829-12c2688c32a0" providerId="AD" clId="Web-{0F9AD39D-18DC-449F-899C-18C9A639E937}" dt="2024-02-07T19:41:31.531" v="6002"/>
          <ac:spMkLst>
            <pc:docMk/>
            <pc:sldMk cId="2800615643" sldId="281"/>
            <ac:spMk id="6" creationId="{88AC9323-34C7-E9B9-2FC7-6FF747D02397}"/>
          </ac:spMkLst>
        </pc:spChg>
        <pc:picChg chg="add del mod">
          <ac:chgData name="Andrea Perna - andrea.perna3@studio.unibo.it" userId="S::andrea.perna3@studio.unibo.it::63c6f1bc-19d3-4afc-9829-12c2688c32a0" providerId="AD" clId="Web-{0F9AD39D-18DC-449F-899C-18C9A639E937}" dt="2024-02-07T21:07:21.912" v="6786"/>
          <ac:picMkLst>
            <pc:docMk/>
            <pc:sldMk cId="2800615643" sldId="281"/>
            <ac:picMk id="6" creationId="{4629FF45-E7FD-85D2-5C82-DDC3CA99B974}"/>
          </ac:picMkLst>
        </pc:picChg>
        <pc:picChg chg="add del mod">
          <ac:chgData name="Andrea Perna - andrea.perna3@studio.unibo.it" userId="S::andrea.perna3@studio.unibo.it::63c6f1bc-19d3-4afc-9829-12c2688c32a0" providerId="AD" clId="Web-{0F9AD39D-18DC-449F-899C-18C9A639E937}" dt="2024-02-07T21:10:33.113" v="6790"/>
          <ac:picMkLst>
            <pc:docMk/>
            <pc:sldMk cId="2800615643" sldId="281"/>
            <ac:picMk id="7" creationId="{BF051F3B-EE17-14DA-9A1C-4F7994B80EEB}"/>
          </ac:picMkLst>
        </pc:picChg>
        <pc:picChg chg="add mod modCrop">
          <ac:chgData name="Andrea Perna - andrea.perna3@studio.unibo.it" userId="S::andrea.perna3@studio.unibo.it::63c6f1bc-19d3-4afc-9829-12c2688c32a0" providerId="AD" clId="Web-{0F9AD39D-18DC-449F-899C-18C9A639E937}" dt="2024-02-07T21:14:15.503" v="6799" actId="1076"/>
          <ac:picMkLst>
            <pc:docMk/>
            <pc:sldMk cId="2800615643" sldId="281"/>
            <ac:picMk id="8" creationId="{66B7A39E-1A0B-EAFD-4BE7-E2A631DAE5BF}"/>
          </ac:picMkLst>
        </pc:picChg>
        <pc:picChg chg="del">
          <ac:chgData name="Andrea Perna - andrea.perna3@studio.unibo.it" userId="S::andrea.perna3@studio.unibo.it::63c6f1bc-19d3-4afc-9829-12c2688c32a0" providerId="AD" clId="Web-{0F9AD39D-18DC-449F-899C-18C9A639E937}" dt="2024-02-07T19:41:32.062" v="6003"/>
          <ac:picMkLst>
            <pc:docMk/>
            <pc:sldMk cId="2800615643" sldId="281"/>
            <ac:picMk id="8" creationId="{AD0E235A-FEC6-CE90-46DB-E0F8D3603A5B}"/>
          </ac:picMkLst>
        </pc:picChg>
      </pc:sldChg>
      <pc:sldChg chg="new del">
        <pc:chgData name="Andrea Perna - andrea.perna3@studio.unibo.it" userId="S::andrea.perna3@studio.unibo.it::63c6f1bc-19d3-4afc-9829-12c2688c32a0" providerId="AD" clId="Web-{0F9AD39D-18DC-449F-899C-18C9A639E937}" dt="2024-02-07T19:34:13.656" v="5919"/>
        <pc:sldMkLst>
          <pc:docMk/>
          <pc:sldMk cId="3372145695" sldId="281"/>
        </pc:sldMkLst>
      </pc:sldChg>
    </pc:docChg>
  </pc:docChgLst>
  <pc:docChgLst>
    <pc:chgData name="Andrea Perna - andrea.perna3@studio.unibo.it" userId="S::andrea.perna3@studio.unibo.it::63c6f1bc-19d3-4afc-9829-12c2688c32a0" providerId="AD" clId="Web-{7CD6B5BC-5889-42F4-A09C-2C9D1B917B49}"/>
    <pc:docChg chg="addSld delSld modSld">
      <pc:chgData name="Andrea Perna - andrea.perna3@studio.unibo.it" userId="S::andrea.perna3@studio.unibo.it::63c6f1bc-19d3-4afc-9829-12c2688c32a0" providerId="AD" clId="Web-{7CD6B5BC-5889-42F4-A09C-2C9D1B917B49}" dt="2024-02-08T16:11:31.958" v="31"/>
      <pc:docMkLst>
        <pc:docMk/>
      </pc:docMkLst>
      <pc:sldChg chg="delSp modSp delAnim">
        <pc:chgData name="Andrea Perna - andrea.perna3@studio.unibo.it" userId="S::andrea.perna3@studio.unibo.it::63c6f1bc-19d3-4afc-9829-12c2688c32a0" providerId="AD" clId="Web-{7CD6B5BC-5889-42F4-A09C-2C9D1B917B49}" dt="2024-02-08T15:04:50.334" v="28" actId="1076"/>
        <pc:sldMkLst>
          <pc:docMk/>
          <pc:sldMk cId="1130349576" sldId="285"/>
        </pc:sldMkLst>
        <pc:picChg chg="mod">
          <ac:chgData name="Andrea Perna - andrea.perna3@studio.unibo.it" userId="S::andrea.perna3@studio.unibo.it::63c6f1bc-19d3-4afc-9829-12c2688c32a0" providerId="AD" clId="Web-{7CD6B5BC-5889-42F4-A09C-2C9D1B917B49}" dt="2024-02-08T15:04:50.334" v="28" actId="1076"/>
          <ac:picMkLst>
            <pc:docMk/>
            <pc:sldMk cId="1130349576" sldId="285"/>
            <ac:picMk id="3" creationId="{301DD534-51B7-6ED1-B113-7E0A572F26E3}"/>
          </ac:picMkLst>
        </pc:picChg>
        <pc:picChg chg="del mod">
          <ac:chgData name="Andrea Perna - andrea.perna3@studio.unibo.it" userId="S::andrea.perna3@studio.unibo.it::63c6f1bc-19d3-4afc-9829-12c2688c32a0" providerId="AD" clId="Web-{7CD6B5BC-5889-42F4-A09C-2C9D1B917B49}" dt="2024-02-08T15:04:39.552" v="23"/>
          <ac:picMkLst>
            <pc:docMk/>
            <pc:sldMk cId="1130349576" sldId="285"/>
            <ac:picMk id="4" creationId="{DEC74639-E68E-E0B5-0A1C-09E39F7ACC7D}"/>
          </ac:picMkLst>
        </pc:picChg>
        <pc:picChg chg="del">
          <ac:chgData name="Andrea Perna - andrea.perna3@studio.unibo.it" userId="S::andrea.perna3@studio.unibo.it::63c6f1bc-19d3-4afc-9829-12c2688c32a0" providerId="AD" clId="Web-{7CD6B5BC-5889-42F4-A09C-2C9D1B917B49}" dt="2024-02-08T15:04:40.959" v="24"/>
          <ac:picMkLst>
            <pc:docMk/>
            <pc:sldMk cId="1130349576" sldId="285"/>
            <ac:picMk id="5" creationId="{6A20BEAA-0A9D-6FC4-9DC0-2587EE345C6C}"/>
          </ac:picMkLst>
        </pc:picChg>
      </pc:sldChg>
      <pc:sldChg chg="modSp">
        <pc:chgData name="Andrea Perna - andrea.perna3@studio.unibo.it" userId="S::andrea.perna3@studio.unibo.it::63c6f1bc-19d3-4afc-9829-12c2688c32a0" providerId="AD" clId="Web-{7CD6B5BC-5889-42F4-A09C-2C9D1B917B49}" dt="2024-02-08T15:02:47.143" v="2" actId="20577"/>
        <pc:sldMkLst>
          <pc:docMk/>
          <pc:sldMk cId="3576140560" sldId="287"/>
        </pc:sldMkLst>
        <pc:spChg chg="mod">
          <ac:chgData name="Andrea Perna - andrea.perna3@studio.unibo.it" userId="S::andrea.perna3@studio.unibo.it::63c6f1bc-19d3-4afc-9829-12c2688c32a0" providerId="AD" clId="Web-{7CD6B5BC-5889-42F4-A09C-2C9D1B917B49}" dt="2024-02-08T15:02:47.143" v="2" actId="20577"/>
          <ac:spMkLst>
            <pc:docMk/>
            <pc:sldMk cId="3576140560" sldId="287"/>
            <ac:spMk id="2" creationId="{77910C9A-B18B-9A7D-05E3-4077A92FF88D}"/>
          </ac:spMkLst>
        </pc:spChg>
      </pc:sldChg>
      <pc:sldChg chg="delSp modSp add del replId delAnim">
        <pc:chgData name="Andrea Perna - andrea.perna3@studio.unibo.it" userId="S::andrea.perna3@studio.unibo.it::63c6f1bc-19d3-4afc-9829-12c2688c32a0" providerId="AD" clId="Web-{7CD6B5BC-5889-42F4-A09C-2C9D1B917B49}" dt="2024-02-08T16:11:31.958" v="31"/>
        <pc:sldMkLst>
          <pc:docMk/>
          <pc:sldMk cId="3963893182" sldId="292"/>
        </pc:sldMkLst>
        <pc:picChg chg="del">
          <ac:chgData name="Andrea Perna - andrea.perna3@studio.unibo.it" userId="S::andrea.perna3@studio.unibo.it::63c6f1bc-19d3-4afc-9829-12c2688c32a0" providerId="AD" clId="Web-{7CD6B5BC-5889-42F4-A09C-2C9D1B917B49}" dt="2024-02-08T15:03:16.441" v="4"/>
          <ac:picMkLst>
            <pc:docMk/>
            <pc:sldMk cId="3963893182" sldId="292"/>
            <ac:picMk id="3" creationId="{301DD534-51B7-6ED1-B113-7E0A572F26E3}"/>
          </ac:picMkLst>
        </pc:picChg>
        <pc:picChg chg="del mod">
          <ac:chgData name="Andrea Perna - andrea.perna3@studio.unibo.it" userId="S::andrea.perna3@studio.unibo.it::63c6f1bc-19d3-4afc-9829-12c2688c32a0" providerId="AD" clId="Web-{7CD6B5BC-5889-42F4-A09C-2C9D1B917B49}" dt="2024-02-08T16:11:30.333" v="29"/>
          <ac:picMkLst>
            <pc:docMk/>
            <pc:sldMk cId="3963893182" sldId="292"/>
            <ac:picMk id="4" creationId="{DEC74639-E68E-E0B5-0A1C-09E39F7ACC7D}"/>
          </ac:picMkLst>
        </pc:picChg>
        <pc:picChg chg="del mod">
          <ac:chgData name="Andrea Perna - andrea.perna3@studio.unibo.it" userId="S::andrea.perna3@studio.unibo.it::63c6f1bc-19d3-4afc-9829-12c2688c32a0" providerId="AD" clId="Web-{7CD6B5BC-5889-42F4-A09C-2C9D1B917B49}" dt="2024-02-08T16:11:30.411" v="30"/>
          <ac:picMkLst>
            <pc:docMk/>
            <pc:sldMk cId="3963893182" sldId="292"/>
            <ac:picMk id="5" creationId="{6A20BEAA-0A9D-6FC4-9DC0-2587EE345C6C}"/>
          </ac:picMkLst>
        </pc:picChg>
      </pc:sldChg>
    </pc:docChg>
  </pc:docChgLst>
  <pc:docChgLst>
    <pc:chgData name="Andrea Perna - andrea.perna3@studio.unibo.it" userId="S::andrea.perna3@studio.unibo.it::63c6f1bc-19d3-4afc-9829-12c2688c32a0" providerId="AD" clId="Web-{86B98EB7-D463-4FFC-BFC7-52FA30140C25}"/>
    <pc:docChg chg="delSld modSld">
      <pc:chgData name="Andrea Perna - andrea.perna3@studio.unibo.it" userId="S::andrea.perna3@studio.unibo.it::63c6f1bc-19d3-4afc-9829-12c2688c32a0" providerId="AD" clId="Web-{86B98EB7-D463-4FFC-BFC7-52FA30140C25}" dt="2024-02-08T16:27:56.684" v="23" actId="20577"/>
      <pc:docMkLst>
        <pc:docMk/>
      </pc:docMkLst>
      <pc:sldChg chg="addSp delSp modSp">
        <pc:chgData name="Andrea Perna - andrea.perna3@studio.unibo.it" userId="S::andrea.perna3@studio.unibo.it::63c6f1bc-19d3-4afc-9829-12c2688c32a0" providerId="AD" clId="Web-{86B98EB7-D463-4FFC-BFC7-52FA30140C25}" dt="2024-02-08T16:27:56.684" v="23" actId="20577"/>
        <pc:sldMkLst>
          <pc:docMk/>
          <pc:sldMk cId="3563314512" sldId="259"/>
        </pc:sldMkLst>
        <pc:spChg chg="mod ord">
          <ac:chgData name="Andrea Perna - andrea.perna3@studio.unibo.it" userId="S::andrea.perna3@studio.unibo.it::63c6f1bc-19d3-4afc-9829-12c2688c32a0" providerId="AD" clId="Web-{86B98EB7-D463-4FFC-BFC7-52FA30140C25}" dt="2024-02-08T16:27:56.684" v="23" actId="20577"/>
          <ac:spMkLst>
            <pc:docMk/>
            <pc:sldMk cId="3563314512" sldId="259"/>
            <ac:spMk id="3" creationId="{C7A53264-4667-A16B-77AD-E1BF96900E79}"/>
          </ac:spMkLst>
        </pc:spChg>
        <pc:spChg chg="del">
          <ac:chgData name="Andrea Perna - andrea.perna3@studio.unibo.it" userId="S::andrea.perna3@studio.unibo.it::63c6f1bc-19d3-4afc-9829-12c2688c32a0" providerId="AD" clId="Web-{86B98EB7-D463-4FFC-BFC7-52FA30140C25}" dt="2024-02-08T16:27:32.464" v="20"/>
          <ac:spMkLst>
            <pc:docMk/>
            <pc:sldMk cId="3563314512" sldId="259"/>
            <ac:spMk id="10" creationId="{21AC6A30-4F22-4C0F-B278-19C5B8A80C55}"/>
          </ac:spMkLst>
        </pc:spChg>
        <pc:spChg chg="del">
          <ac:chgData name="Andrea Perna - andrea.perna3@studio.unibo.it" userId="S::andrea.perna3@studio.unibo.it::63c6f1bc-19d3-4afc-9829-12c2688c32a0" providerId="AD" clId="Web-{86B98EB7-D463-4FFC-BFC7-52FA30140C25}" dt="2024-02-08T16:27:32.464" v="20"/>
          <ac:spMkLst>
            <pc:docMk/>
            <pc:sldMk cId="3563314512" sldId="259"/>
            <ac:spMk id="12" creationId="{BB4335AD-65B1-44E4-90AF-264024FE4BD2}"/>
          </ac:spMkLst>
        </pc:spChg>
        <pc:spChg chg="add">
          <ac:chgData name="Andrea Perna - andrea.perna3@studio.unibo.it" userId="S::andrea.perna3@studio.unibo.it::63c6f1bc-19d3-4afc-9829-12c2688c32a0" providerId="AD" clId="Web-{86B98EB7-D463-4FFC-BFC7-52FA30140C25}" dt="2024-02-08T16:27:32.464" v="20"/>
          <ac:spMkLst>
            <pc:docMk/>
            <pc:sldMk cId="3563314512" sldId="259"/>
            <ac:spMk id="17" creationId="{21AC6A30-4F22-4C0F-B278-19C5B8A80C55}"/>
          </ac:spMkLst>
        </pc:spChg>
        <pc:spChg chg="add">
          <ac:chgData name="Andrea Perna - andrea.perna3@studio.unibo.it" userId="S::andrea.perna3@studio.unibo.it::63c6f1bc-19d3-4afc-9829-12c2688c32a0" providerId="AD" clId="Web-{86B98EB7-D463-4FFC-BFC7-52FA30140C25}" dt="2024-02-08T16:27:32.464" v="20"/>
          <ac:spMkLst>
            <pc:docMk/>
            <pc:sldMk cId="3563314512" sldId="259"/>
            <ac:spMk id="19" creationId="{BB4335AD-65B1-44E4-90AF-264024FE4BD2}"/>
          </ac:spMkLst>
        </pc:spChg>
        <pc:picChg chg="del">
          <ac:chgData name="Andrea Perna - andrea.perna3@studio.unibo.it" userId="S::andrea.perna3@studio.unibo.it::63c6f1bc-19d3-4afc-9829-12c2688c32a0" providerId="AD" clId="Web-{86B98EB7-D463-4FFC-BFC7-52FA30140C25}" dt="2024-02-08T16:27:18.432" v="17"/>
          <ac:picMkLst>
            <pc:docMk/>
            <pc:sldMk cId="3563314512" sldId="259"/>
            <ac:picMk id="4" creationId="{FB694F0C-846D-C3D1-4555-F67A2B1692F2}"/>
          </ac:picMkLst>
        </pc:picChg>
        <pc:picChg chg="mod ord">
          <ac:chgData name="Andrea Perna - andrea.perna3@studio.unibo.it" userId="S::andrea.perna3@studio.unibo.it::63c6f1bc-19d3-4afc-9829-12c2688c32a0" providerId="AD" clId="Web-{86B98EB7-D463-4FFC-BFC7-52FA30140C25}" dt="2024-02-08T16:27:32.464" v="20"/>
          <ac:picMkLst>
            <pc:docMk/>
            <pc:sldMk cId="3563314512" sldId="259"/>
            <ac:picMk id="5" creationId="{EF20E755-1E8C-19FE-CF44-5134EBFCB5E1}"/>
          </ac:picMkLst>
        </pc:picChg>
        <pc:picChg chg="add mod">
          <ac:chgData name="Andrea Perna - andrea.perna3@studio.unibo.it" userId="S::andrea.perna3@studio.unibo.it::63c6f1bc-19d3-4afc-9829-12c2688c32a0" providerId="AD" clId="Web-{86B98EB7-D463-4FFC-BFC7-52FA30140C25}" dt="2024-02-08T16:27:32.464" v="20"/>
          <ac:picMkLst>
            <pc:docMk/>
            <pc:sldMk cId="3563314512" sldId="259"/>
            <ac:picMk id="6" creationId="{DC1DA001-4145-1302-53A7-6B0BC56691D4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86B98EB7-D463-4FFC-BFC7-52FA30140C25}" dt="2024-02-08T16:24:48.254" v="8" actId="1076"/>
        <pc:sldMkLst>
          <pc:docMk/>
          <pc:sldMk cId="1130349576" sldId="285"/>
        </pc:sldMkLst>
        <pc:picChg chg="del">
          <ac:chgData name="Andrea Perna - andrea.perna3@studio.unibo.it" userId="S::andrea.perna3@studio.unibo.it::63c6f1bc-19d3-4afc-9829-12c2688c32a0" providerId="AD" clId="Web-{86B98EB7-D463-4FFC-BFC7-52FA30140C25}" dt="2024-02-08T16:12:23.898" v="3"/>
          <ac:picMkLst>
            <pc:docMk/>
            <pc:sldMk cId="1130349576" sldId="285"/>
            <ac:picMk id="3" creationId="{301DD534-51B7-6ED1-B113-7E0A572F26E3}"/>
          </ac:picMkLst>
        </pc:picChg>
        <pc:picChg chg="add mod">
          <ac:chgData name="Andrea Perna - andrea.perna3@studio.unibo.it" userId="S::andrea.perna3@studio.unibo.it::63c6f1bc-19d3-4afc-9829-12c2688c32a0" providerId="AD" clId="Web-{86B98EB7-D463-4FFC-BFC7-52FA30140C25}" dt="2024-02-08T16:24:48.254" v="8" actId="1076"/>
          <ac:picMkLst>
            <pc:docMk/>
            <pc:sldMk cId="1130349576" sldId="285"/>
            <ac:picMk id="4" creationId="{1D10B19F-3A30-1F9B-641F-A4D9617A6BE6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86B98EB7-D463-4FFC-BFC7-52FA30140C25}" dt="2024-02-08T16:26:00.679" v="16" actId="1076"/>
        <pc:sldMkLst>
          <pc:docMk/>
          <pc:sldMk cId="3576140560" sldId="287"/>
        </pc:sldMkLst>
        <pc:picChg chg="del">
          <ac:chgData name="Andrea Perna - andrea.perna3@studio.unibo.it" userId="S::andrea.perna3@studio.unibo.it::63c6f1bc-19d3-4afc-9829-12c2688c32a0" providerId="AD" clId="Web-{86B98EB7-D463-4FFC-BFC7-52FA30140C25}" dt="2024-02-08T16:24:58.099" v="9"/>
          <ac:picMkLst>
            <pc:docMk/>
            <pc:sldMk cId="3576140560" sldId="287"/>
            <ac:picMk id="3" creationId="{94D95C10-8648-D179-0A4B-C33178897B48}"/>
          </ac:picMkLst>
        </pc:picChg>
        <pc:picChg chg="add mod">
          <ac:chgData name="Andrea Perna - andrea.perna3@studio.unibo.it" userId="S::andrea.perna3@studio.unibo.it::63c6f1bc-19d3-4afc-9829-12c2688c32a0" providerId="AD" clId="Web-{86B98EB7-D463-4FFC-BFC7-52FA30140C25}" dt="2024-02-08T16:26:00.679" v="16" actId="1076"/>
          <ac:picMkLst>
            <pc:docMk/>
            <pc:sldMk cId="3576140560" sldId="287"/>
            <ac:picMk id="4" creationId="{803D9F71-1A8D-DEC5-6B77-7A5F36F96C91}"/>
          </ac:picMkLst>
        </pc:picChg>
      </pc:sldChg>
      <pc:sldChg chg="delSp del delAnim">
        <pc:chgData name="Andrea Perna - andrea.perna3@studio.unibo.it" userId="S::andrea.perna3@studio.unibo.it::63c6f1bc-19d3-4afc-9829-12c2688c32a0" providerId="AD" clId="Web-{86B98EB7-D463-4FFC-BFC7-52FA30140C25}" dt="2024-02-08T16:12:20.679" v="2"/>
        <pc:sldMkLst>
          <pc:docMk/>
          <pc:sldMk cId="3963893182" sldId="292"/>
        </pc:sldMkLst>
        <pc:picChg chg="del">
          <ac:chgData name="Andrea Perna - andrea.perna3@studio.unibo.it" userId="S::andrea.perna3@studio.unibo.it::63c6f1bc-19d3-4afc-9829-12c2688c32a0" providerId="AD" clId="Web-{86B98EB7-D463-4FFC-BFC7-52FA30140C25}" dt="2024-02-08T16:12:15.304" v="0"/>
          <ac:picMkLst>
            <pc:docMk/>
            <pc:sldMk cId="3963893182" sldId="292"/>
            <ac:picMk id="4" creationId="{DEC74639-E68E-E0B5-0A1C-09E39F7ACC7D}"/>
          </ac:picMkLst>
        </pc:picChg>
        <pc:picChg chg="del">
          <ac:chgData name="Andrea Perna - andrea.perna3@studio.unibo.it" userId="S::andrea.perna3@studio.unibo.it::63c6f1bc-19d3-4afc-9829-12c2688c32a0" providerId="AD" clId="Web-{86B98EB7-D463-4FFC-BFC7-52FA30140C25}" dt="2024-02-08T16:12:17.600" v="1"/>
          <ac:picMkLst>
            <pc:docMk/>
            <pc:sldMk cId="3963893182" sldId="292"/>
            <ac:picMk id="5" creationId="{6A20BEAA-0A9D-6FC4-9DC0-2587EE345C6C}"/>
          </ac:picMkLst>
        </pc:picChg>
      </pc:sldChg>
    </pc:docChg>
  </pc:docChgLst>
  <pc:docChgLst>
    <pc:chgData name="Andrea Perna - andrea.perna3@studio.unibo.it" userId="S::andrea.perna3@studio.unibo.it::63c6f1bc-19d3-4afc-9829-12c2688c32a0" providerId="AD" clId="Web-{AA154A32-7BE2-4E9E-A2AA-7826574C4005}"/>
    <pc:docChg chg="modSld">
      <pc:chgData name="Andrea Perna - andrea.perna3@studio.unibo.it" userId="S::andrea.perna3@studio.unibo.it::63c6f1bc-19d3-4afc-9829-12c2688c32a0" providerId="AD" clId="Web-{AA154A32-7BE2-4E9E-A2AA-7826574C4005}" dt="2024-02-12T17:56:09.176" v="28" actId="1076"/>
      <pc:docMkLst>
        <pc:docMk/>
      </pc:docMkLst>
      <pc:sldChg chg="addSp modSp addAnim">
        <pc:chgData name="Andrea Perna - andrea.perna3@studio.unibo.it" userId="S::andrea.perna3@studio.unibo.it::63c6f1bc-19d3-4afc-9829-12c2688c32a0" providerId="AD" clId="Web-{AA154A32-7BE2-4E9E-A2AA-7826574C4005}" dt="2024-02-12T17:48:14.624" v="9" actId="1076"/>
        <pc:sldMkLst>
          <pc:docMk/>
          <pc:sldMk cId="150586619" sldId="282"/>
        </pc:sldMkLst>
        <pc:picChg chg="add mod">
          <ac:chgData name="Andrea Perna - andrea.perna3@studio.unibo.it" userId="S::andrea.perna3@studio.unibo.it::63c6f1bc-19d3-4afc-9829-12c2688c32a0" providerId="AD" clId="Web-{AA154A32-7BE2-4E9E-A2AA-7826574C4005}" dt="2024-02-12T17:48:14.624" v="9" actId="1076"/>
          <ac:picMkLst>
            <pc:docMk/>
            <pc:sldMk cId="150586619" sldId="282"/>
            <ac:picMk id="3" creationId="{4104CEAB-C077-90D4-3C13-BFFB49D5D815}"/>
          </ac:picMkLst>
        </pc:picChg>
      </pc:sldChg>
      <pc:sldChg chg="addSp modSp addAnim">
        <pc:chgData name="Andrea Perna - andrea.perna3@studio.unibo.it" userId="S::andrea.perna3@studio.unibo.it::63c6f1bc-19d3-4afc-9829-12c2688c32a0" providerId="AD" clId="Web-{AA154A32-7BE2-4E9E-A2AA-7826574C4005}" dt="2024-02-12T17:52:08.704" v="17" actId="1076"/>
        <pc:sldMkLst>
          <pc:docMk/>
          <pc:sldMk cId="367361571" sldId="286"/>
        </pc:sldMkLst>
        <pc:picChg chg="add mod">
          <ac:chgData name="Andrea Perna - andrea.perna3@studio.unibo.it" userId="S::andrea.perna3@studio.unibo.it::63c6f1bc-19d3-4afc-9829-12c2688c32a0" providerId="AD" clId="Web-{AA154A32-7BE2-4E9E-A2AA-7826574C4005}" dt="2024-02-12T17:52:08.704" v="17" actId="1076"/>
          <ac:picMkLst>
            <pc:docMk/>
            <pc:sldMk cId="367361571" sldId="286"/>
            <ac:picMk id="3" creationId="{645FA7F1-794D-5F07-046B-D11ADB2B7319}"/>
          </ac:picMkLst>
        </pc:picChg>
      </pc:sldChg>
      <pc:sldChg chg="addSp modSp addAnim">
        <pc:chgData name="Andrea Perna - andrea.perna3@studio.unibo.it" userId="S::andrea.perna3@studio.unibo.it::63c6f1bc-19d3-4afc-9829-12c2688c32a0" providerId="AD" clId="Web-{AA154A32-7BE2-4E9E-A2AA-7826574C4005}" dt="2024-02-12T17:54:14.995" v="25" actId="1076"/>
        <pc:sldMkLst>
          <pc:docMk/>
          <pc:sldMk cId="2496829631" sldId="288"/>
        </pc:sldMkLst>
        <pc:picChg chg="add mod">
          <ac:chgData name="Andrea Perna - andrea.perna3@studio.unibo.it" userId="S::andrea.perna3@studio.unibo.it::63c6f1bc-19d3-4afc-9829-12c2688c32a0" providerId="AD" clId="Web-{AA154A32-7BE2-4E9E-A2AA-7826574C4005}" dt="2024-02-12T17:54:14.995" v="25" actId="1076"/>
          <ac:picMkLst>
            <pc:docMk/>
            <pc:sldMk cId="2496829631" sldId="288"/>
            <ac:picMk id="3" creationId="{A47E2465-D10C-67BB-EA1B-17FB25C146D5}"/>
          </ac:picMkLst>
        </pc:picChg>
      </pc:sldChg>
      <pc:sldChg chg="addSp delSp modSp addAnim delAnim">
        <pc:chgData name="Andrea Perna - andrea.perna3@studio.unibo.it" userId="S::andrea.perna3@studio.unibo.it::63c6f1bc-19d3-4afc-9829-12c2688c32a0" providerId="AD" clId="Web-{AA154A32-7BE2-4E9E-A2AA-7826574C4005}" dt="2024-02-12T17:56:09.176" v="28" actId="1076"/>
        <pc:sldMkLst>
          <pc:docMk/>
          <pc:sldMk cId="3689044306" sldId="290"/>
        </pc:sldMkLst>
        <pc:picChg chg="add del mod">
          <ac:chgData name="Andrea Perna - andrea.perna3@studio.unibo.it" userId="S::andrea.perna3@studio.unibo.it::63c6f1bc-19d3-4afc-9829-12c2688c32a0" providerId="AD" clId="Web-{AA154A32-7BE2-4E9E-A2AA-7826574C4005}" dt="2024-02-12T17:48:38.891" v="10"/>
          <ac:picMkLst>
            <pc:docMk/>
            <pc:sldMk cId="3689044306" sldId="290"/>
            <ac:picMk id="3" creationId="{D00CAAC5-0511-F429-A7C7-7C9A34693339}"/>
          </ac:picMkLst>
        </pc:picChg>
        <pc:picChg chg="add del mod">
          <ac:chgData name="Andrea Perna - andrea.perna3@studio.unibo.it" userId="S::andrea.perna3@studio.unibo.it::63c6f1bc-19d3-4afc-9829-12c2688c32a0" providerId="AD" clId="Web-{AA154A32-7BE2-4E9E-A2AA-7826574C4005}" dt="2024-02-12T17:49:44.537" v="12"/>
          <ac:picMkLst>
            <pc:docMk/>
            <pc:sldMk cId="3689044306" sldId="290"/>
            <ac:picMk id="4" creationId="{6C7BB01E-9CEF-6D64-0472-767580CF5CB8}"/>
          </ac:picMkLst>
        </pc:picChg>
        <pc:picChg chg="add mod">
          <ac:chgData name="Andrea Perna - andrea.perna3@studio.unibo.it" userId="S::andrea.perna3@studio.unibo.it::63c6f1bc-19d3-4afc-9829-12c2688c32a0" providerId="AD" clId="Web-{AA154A32-7BE2-4E9E-A2AA-7826574C4005}" dt="2024-02-12T17:56:09.176" v="28" actId="1076"/>
          <ac:picMkLst>
            <pc:docMk/>
            <pc:sldMk cId="3689044306" sldId="290"/>
            <ac:picMk id="5" creationId="{7FB29185-A8B7-2822-D4BD-6C5EAFFBB778}"/>
          </ac:picMkLst>
        </pc:picChg>
      </pc:sldChg>
      <pc:sldChg chg="addSp modSp addAnim">
        <pc:chgData name="Andrea Perna - andrea.perna3@studio.unibo.it" userId="S::andrea.perna3@studio.unibo.it::63c6f1bc-19d3-4afc-9829-12c2688c32a0" providerId="AD" clId="Web-{AA154A32-7BE2-4E9E-A2AA-7826574C4005}" dt="2024-02-12T17:52:55.864" v="22" actId="1076"/>
        <pc:sldMkLst>
          <pc:docMk/>
          <pc:sldMk cId="493720783" sldId="292"/>
        </pc:sldMkLst>
        <pc:picChg chg="add mod">
          <ac:chgData name="Andrea Perna - andrea.perna3@studio.unibo.it" userId="S::andrea.perna3@studio.unibo.it::63c6f1bc-19d3-4afc-9829-12c2688c32a0" providerId="AD" clId="Web-{AA154A32-7BE2-4E9E-A2AA-7826574C4005}" dt="2024-02-12T17:52:55.864" v="22" actId="1076"/>
          <ac:picMkLst>
            <pc:docMk/>
            <pc:sldMk cId="493720783" sldId="292"/>
            <ac:picMk id="3" creationId="{268FE354-AECC-EA8D-4958-BD618E6F5110}"/>
          </ac:picMkLst>
        </pc:picChg>
      </pc:sldChg>
    </pc:docChg>
  </pc:docChgLst>
  <pc:docChgLst>
    <pc:chgData name="Andrea Perna" userId="dab408d2095ff63d" providerId="LiveId" clId="{493A3FFC-75C6-4EE9-A2F6-C365AD153A78}"/>
    <pc:docChg chg="undo redo custSel addSld delSld modSld sldOrd">
      <pc:chgData name="Andrea Perna" userId="dab408d2095ff63d" providerId="LiveId" clId="{493A3FFC-75C6-4EE9-A2F6-C365AD153A78}" dt="2024-09-22T16:38:27.057" v="29284" actId="1076"/>
      <pc:docMkLst>
        <pc:docMk/>
      </pc:docMkLst>
      <pc:sldChg chg="modSp mod">
        <pc:chgData name="Andrea Perna" userId="dab408d2095ff63d" providerId="LiveId" clId="{493A3FFC-75C6-4EE9-A2F6-C365AD153A78}" dt="2024-09-20T16:18:53.531" v="7045" actId="1076"/>
        <pc:sldMkLst>
          <pc:docMk/>
          <pc:sldMk cId="109857222" sldId="256"/>
        </pc:sldMkLst>
        <pc:spChg chg="mod">
          <ac:chgData name="Andrea Perna" userId="dab408d2095ff63d" providerId="LiveId" clId="{493A3FFC-75C6-4EE9-A2F6-C365AD153A78}" dt="2024-09-20T03:26:40.471" v="139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drea Perna" userId="dab408d2095ff63d" providerId="LiveId" clId="{493A3FFC-75C6-4EE9-A2F6-C365AD153A78}" dt="2024-09-20T16:18:53.531" v="7045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del mod">
        <pc:chgData name="Andrea Perna" userId="dab408d2095ff63d" providerId="LiveId" clId="{493A3FFC-75C6-4EE9-A2F6-C365AD153A78}" dt="2024-09-20T16:04:48.734" v="6525" actId="2696"/>
        <pc:sldMkLst>
          <pc:docMk/>
          <pc:sldMk cId="2254698497" sldId="258"/>
        </pc:sldMkLst>
        <pc:spChg chg="mod">
          <ac:chgData name="Andrea Perna" userId="dab408d2095ff63d" providerId="LiveId" clId="{493A3FFC-75C6-4EE9-A2F6-C365AD153A78}" dt="2024-09-20T04:03:39.728" v="732" actId="20577"/>
          <ac:spMkLst>
            <pc:docMk/>
            <pc:sldMk cId="2254698497" sldId="258"/>
            <ac:spMk id="2" creationId="{265F1032-C569-AA1A-654E-8AFE9BA4E36C}"/>
          </ac:spMkLst>
        </pc:spChg>
        <pc:spChg chg="mod">
          <ac:chgData name="Andrea Perna" userId="dab408d2095ff63d" providerId="LiveId" clId="{493A3FFC-75C6-4EE9-A2F6-C365AD153A78}" dt="2024-09-20T07:01:17.490" v="1383" actId="20577"/>
          <ac:spMkLst>
            <pc:docMk/>
            <pc:sldMk cId="2254698497" sldId="258"/>
            <ac:spMk id="3" creationId="{A0B046D2-6E60-4078-BA84-7E16C429443A}"/>
          </ac:spMkLst>
        </pc:spChg>
        <pc:spChg chg="del">
          <ac:chgData name="Andrea Perna" userId="dab408d2095ff63d" providerId="LiveId" clId="{493A3FFC-75C6-4EE9-A2F6-C365AD153A78}" dt="2024-09-20T03:59:00.266" v="649" actId="478"/>
          <ac:spMkLst>
            <pc:docMk/>
            <pc:sldMk cId="2254698497" sldId="258"/>
            <ac:spMk id="4" creationId="{CEED6A83-F173-F517-396D-5E60B37B7472}"/>
          </ac:spMkLst>
        </pc:spChg>
        <pc:spChg chg="del">
          <ac:chgData name="Andrea Perna" userId="dab408d2095ff63d" providerId="LiveId" clId="{493A3FFC-75C6-4EE9-A2F6-C365AD153A78}" dt="2024-09-20T03:58:57.787" v="648" actId="478"/>
          <ac:spMkLst>
            <pc:docMk/>
            <pc:sldMk cId="2254698497" sldId="258"/>
            <ac:spMk id="6" creationId="{F1CAD72E-B05F-CEAD-1DE1-8CC22259A07B}"/>
          </ac:spMkLst>
        </pc:spChg>
        <pc:spChg chg="del">
          <ac:chgData name="Andrea Perna" userId="dab408d2095ff63d" providerId="LiveId" clId="{493A3FFC-75C6-4EE9-A2F6-C365AD153A78}" dt="2024-09-20T03:58:55.711" v="647" actId="478"/>
          <ac:spMkLst>
            <pc:docMk/>
            <pc:sldMk cId="2254698497" sldId="258"/>
            <ac:spMk id="8" creationId="{9D87CDF1-740C-DF57-B2E1-DFD0D3301619}"/>
          </ac:spMkLst>
        </pc:spChg>
        <pc:picChg chg="del">
          <ac:chgData name="Andrea Perna" userId="dab408d2095ff63d" providerId="LiveId" clId="{493A3FFC-75C6-4EE9-A2F6-C365AD153A78}" dt="2024-09-20T03:58:01.327" v="641" actId="478"/>
          <ac:picMkLst>
            <pc:docMk/>
            <pc:sldMk cId="2254698497" sldId="258"/>
            <ac:picMk id="7" creationId="{AAC9150A-B6D8-8090-BA90-3E8A9B96980B}"/>
          </ac:picMkLst>
        </pc:picChg>
        <pc:picChg chg="add mod">
          <ac:chgData name="Andrea Perna" userId="dab408d2095ff63d" providerId="LiveId" clId="{493A3FFC-75C6-4EE9-A2F6-C365AD153A78}" dt="2024-09-20T03:58:12.339" v="646" actId="1076"/>
          <ac:picMkLst>
            <pc:docMk/>
            <pc:sldMk cId="2254698497" sldId="258"/>
            <ac:picMk id="9" creationId="{BC38CBBF-EAB7-92DB-A511-5E754DABBDA4}"/>
          </ac:picMkLst>
        </pc:picChg>
      </pc:sldChg>
      <pc:sldChg chg="del">
        <pc:chgData name="Andrea Perna" userId="dab408d2095ff63d" providerId="LiveId" clId="{493A3FFC-75C6-4EE9-A2F6-C365AD153A78}" dt="2024-09-20T21:10:20.300" v="9762" actId="2696"/>
        <pc:sldMkLst>
          <pc:docMk/>
          <pc:sldMk cId="3563314512" sldId="259"/>
        </pc:sldMkLst>
      </pc:sldChg>
      <pc:sldChg chg="del">
        <pc:chgData name="Andrea Perna" userId="dab408d2095ff63d" providerId="LiveId" clId="{493A3FFC-75C6-4EE9-A2F6-C365AD153A78}" dt="2024-09-20T15:02:48.346" v="5036" actId="47"/>
        <pc:sldMkLst>
          <pc:docMk/>
          <pc:sldMk cId="2616662572" sldId="263"/>
        </pc:sldMkLst>
      </pc:sldChg>
      <pc:sldChg chg="modSp mod">
        <pc:chgData name="Andrea Perna" userId="dab408d2095ff63d" providerId="LiveId" clId="{493A3FFC-75C6-4EE9-A2F6-C365AD153A78}" dt="2024-09-21T09:49:10.182" v="17572" actId="20577"/>
        <pc:sldMkLst>
          <pc:docMk/>
          <pc:sldMk cId="3369998214" sldId="264"/>
        </pc:sldMkLst>
        <pc:spChg chg="mod">
          <ac:chgData name="Andrea Perna" userId="dab408d2095ff63d" providerId="LiveId" clId="{493A3FFC-75C6-4EE9-A2F6-C365AD153A78}" dt="2024-09-20T14:53:27.056" v="4910" actId="1076"/>
          <ac:spMkLst>
            <pc:docMk/>
            <pc:sldMk cId="3369998214" sldId="264"/>
            <ac:spMk id="2" creationId="{7AA6742E-EF84-B789-A1BB-BDF0CA10EBC5}"/>
          </ac:spMkLst>
        </pc:spChg>
        <pc:graphicFrameChg chg="add mod">
          <ac:chgData name="Andrea Perna" userId="dab408d2095ff63d" providerId="LiveId" clId="{493A3FFC-75C6-4EE9-A2F6-C365AD153A78}" dt="2024-09-21T09:49:10.182" v="17572" actId="20577"/>
          <ac:graphicFrameMkLst>
            <pc:docMk/>
            <pc:sldMk cId="3369998214" sldId="264"/>
            <ac:graphicFrameMk id="33" creationId="{65A3B054-274B-1111-B372-7C5D2F18509E}"/>
          </ac:graphicFrameMkLst>
        </pc:graphicFrameChg>
      </pc:sldChg>
      <pc:sldChg chg="addSp modSp mod">
        <pc:chgData name="Andrea Perna" userId="dab408d2095ff63d" providerId="LiveId" clId="{493A3FFC-75C6-4EE9-A2F6-C365AD153A78}" dt="2024-09-21T07:33:31.238" v="12924" actId="1076"/>
        <pc:sldMkLst>
          <pc:docMk/>
          <pc:sldMk cId="2811226209" sldId="266"/>
        </pc:sldMkLst>
        <pc:spChg chg="add mod">
          <ac:chgData name="Andrea Perna" userId="dab408d2095ff63d" providerId="LiveId" clId="{493A3FFC-75C6-4EE9-A2F6-C365AD153A78}" dt="2024-09-21T07:33:31.238" v="12924" actId="1076"/>
          <ac:spMkLst>
            <pc:docMk/>
            <pc:sldMk cId="2811226209" sldId="266"/>
            <ac:spMk id="3" creationId="{7753A3F7-8BD9-015C-52AA-D7B02CC36636}"/>
          </ac:spMkLst>
        </pc:spChg>
        <pc:spChg chg="mod">
          <ac:chgData name="Andrea Perna" userId="dab408d2095ff63d" providerId="LiveId" clId="{493A3FFC-75C6-4EE9-A2F6-C365AD153A78}" dt="2024-09-21T07:32:08.530" v="12876" actId="1076"/>
          <ac:spMkLst>
            <pc:docMk/>
            <pc:sldMk cId="2811226209" sldId="266"/>
            <ac:spMk id="7" creationId="{751B73DC-0D6F-F1DB-BAAD-A63FDC3AB77D}"/>
          </ac:spMkLst>
        </pc:spChg>
        <pc:picChg chg="mod">
          <ac:chgData name="Andrea Perna" userId="dab408d2095ff63d" providerId="LiveId" clId="{493A3FFC-75C6-4EE9-A2F6-C365AD153A78}" dt="2024-09-21T07:32:10.762" v="12878" actId="1076"/>
          <ac:picMkLst>
            <pc:docMk/>
            <pc:sldMk cId="2811226209" sldId="266"/>
            <ac:picMk id="6" creationId="{92D5FF05-1002-D6B2-E145-C5FF90B76706}"/>
          </ac:picMkLst>
        </pc:picChg>
      </pc:sldChg>
      <pc:sldChg chg="del">
        <pc:chgData name="Andrea Perna" userId="dab408d2095ff63d" providerId="LiveId" clId="{493A3FFC-75C6-4EE9-A2F6-C365AD153A78}" dt="2024-09-20T11:47:29.871" v="4728" actId="47"/>
        <pc:sldMkLst>
          <pc:docMk/>
          <pc:sldMk cId="3834984655" sldId="273"/>
        </pc:sldMkLst>
      </pc:sldChg>
      <pc:sldChg chg="del">
        <pc:chgData name="Andrea Perna" userId="dab408d2095ff63d" providerId="LiveId" clId="{493A3FFC-75C6-4EE9-A2F6-C365AD153A78}" dt="2024-09-20T15:02:51.632" v="5037" actId="47"/>
        <pc:sldMkLst>
          <pc:docMk/>
          <pc:sldMk cId="2721040718" sldId="275"/>
        </pc:sldMkLst>
      </pc:sldChg>
      <pc:sldChg chg="addSp delSp modSp mod">
        <pc:chgData name="Andrea Perna" userId="dab408d2095ff63d" providerId="LiveId" clId="{493A3FFC-75C6-4EE9-A2F6-C365AD153A78}" dt="2024-09-22T07:16:11.436" v="21086" actId="1076"/>
        <pc:sldMkLst>
          <pc:docMk/>
          <pc:sldMk cId="404784856" sldId="276"/>
        </pc:sldMkLst>
        <pc:spChg chg="mod">
          <ac:chgData name="Andrea Perna" userId="dab408d2095ff63d" providerId="LiveId" clId="{493A3FFC-75C6-4EE9-A2F6-C365AD153A78}" dt="2024-09-22T07:16:11.436" v="21086" actId="1076"/>
          <ac:spMkLst>
            <pc:docMk/>
            <pc:sldMk cId="404784856" sldId="276"/>
            <ac:spMk id="2" creationId="{3785984D-E91E-0CD8-00F9-E32A8BC206F1}"/>
          </ac:spMkLst>
        </pc:spChg>
        <pc:spChg chg="del mod">
          <ac:chgData name="Andrea Perna" userId="dab408d2095ff63d" providerId="LiveId" clId="{493A3FFC-75C6-4EE9-A2F6-C365AD153A78}" dt="2024-09-20T04:48:21.385" v="1001" actId="478"/>
          <ac:spMkLst>
            <pc:docMk/>
            <pc:sldMk cId="404784856" sldId="276"/>
            <ac:spMk id="9" creationId="{57D2E811-C1E4-25BB-29C4-6DEB83E02209}"/>
          </ac:spMkLst>
        </pc:spChg>
        <pc:picChg chg="add mod">
          <ac:chgData name="Andrea Perna" userId="dab408d2095ff63d" providerId="LiveId" clId="{493A3FFC-75C6-4EE9-A2F6-C365AD153A78}" dt="2024-09-20T04:49:52.937" v="1024" actId="1076"/>
          <ac:picMkLst>
            <pc:docMk/>
            <pc:sldMk cId="404784856" sldId="276"/>
            <ac:picMk id="4" creationId="{4094555D-1CE8-C840-8AAC-9B74C47546F1}"/>
          </ac:picMkLst>
        </pc:picChg>
        <pc:picChg chg="add mod">
          <ac:chgData name="Andrea Perna" userId="dab408d2095ff63d" providerId="LiveId" clId="{493A3FFC-75C6-4EE9-A2F6-C365AD153A78}" dt="2024-09-20T04:49:38.932" v="1021" actId="1076"/>
          <ac:picMkLst>
            <pc:docMk/>
            <pc:sldMk cId="404784856" sldId="276"/>
            <ac:picMk id="6" creationId="{EBC4FB80-4013-CE4E-3138-E357601EE0DC}"/>
          </ac:picMkLst>
        </pc:picChg>
        <pc:picChg chg="del">
          <ac:chgData name="Andrea Perna" userId="dab408d2095ff63d" providerId="LiveId" clId="{493A3FFC-75C6-4EE9-A2F6-C365AD153A78}" dt="2024-09-20T04:48:18.983" v="999" actId="478"/>
          <ac:picMkLst>
            <pc:docMk/>
            <pc:sldMk cId="404784856" sldId="276"/>
            <ac:picMk id="7" creationId="{2A61726C-4447-A5F7-9A00-9C5D27272297}"/>
          </ac:picMkLst>
        </pc:picChg>
      </pc:sldChg>
      <pc:sldChg chg="del">
        <pc:chgData name="Andrea Perna" userId="dab408d2095ff63d" providerId="LiveId" clId="{493A3FFC-75C6-4EE9-A2F6-C365AD153A78}" dt="2024-09-20T15:02:44.504" v="5035" actId="47"/>
        <pc:sldMkLst>
          <pc:docMk/>
          <pc:sldMk cId="358744057" sldId="277"/>
        </pc:sldMkLst>
      </pc:sldChg>
      <pc:sldChg chg="modSp mod">
        <pc:chgData name="Andrea Perna" userId="dab408d2095ff63d" providerId="LiveId" clId="{493A3FFC-75C6-4EE9-A2F6-C365AD153A78}" dt="2024-09-21T10:17:14.137" v="18355" actId="1076"/>
        <pc:sldMkLst>
          <pc:docMk/>
          <pc:sldMk cId="3756884280" sldId="278"/>
        </pc:sldMkLst>
        <pc:spChg chg="mod">
          <ac:chgData name="Andrea Perna" userId="dab408d2095ff63d" providerId="LiveId" clId="{493A3FFC-75C6-4EE9-A2F6-C365AD153A78}" dt="2024-09-21T10:16:43.795" v="18354" actId="1076"/>
          <ac:spMkLst>
            <pc:docMk/>
            <pc:sldMk cId="3756884280" sldId="278"/>
            <ac:spMk id="2" creationId="{77910C9A-B18B-9A7D-05E3-4077A92FF88D}"/>
          </ac:spMkLst>
        </pc:spChg>
        <pc:spChg chg="mod">
          <ac:chgData name="Andrea Perna" userId="dab408d2095ff63d" providerId="LiveId" clId="{493A3FFC-75C6-4EE9-A2F6-C365AD153A78}" dt="2024-09-21T10:10:14.874" v="17902" actId="113"/>
          <ac:spMkLst>
            <pc:docMk/>
            <pc:sldMk cId="3756884280" sldId="278"/>
            <ac:spMk id="6" creationId="{88AC9323-34C7-E9B9-2FC7-6FF747D02397}"/>
          </ac:spMkLst>
        </pc:spChg>
        <pc:picChg chg="mod">
          <ac:chgData name="Andrea Perna" userId="dab408d2095ff63d" providerId="LiveId" clId="{493A3FFC-75C6-4EE9-A2F6-C365AD153A78}" dt="2024-09-21T10:17:14.137" v="18355" actId="1076"/>
          <ac:picMkLst>
            <pc:docMk/>
            <pc:sldMk cId="3756884280" sldId="278"/>
            <ac:picMk id="8" creationId="{AD0E235A-FEC6-CE90-46DB-E0F8D3603A5B}"/>
          </ac:picMkLst>
        </pc:picChg>
      </pc:sldChg>
      <pc:sldChg chg="addSp delSp modSp mod ord">
        <pc:chgData name="Andrea Perna" userId="dab408d2095ff63d" providerId="LiveId" clId="{493A3FFC-75C6-4EE9-A2F6-C365AD153A78}" dt="2024-09-22T07:17:48.247" v="21092" actId="1076"/>
        <pc:sldMkLst>
          <pc:docMk/>
          <pc:sldMk cId="473530576" sldId="279"/>
        </pc:sldMkLst>
        <pc:spChg chg="mod">
          <ac:chgData name="Andrea Perna" userId="dab408d2095ff63d" providerId="LiveId" clId="{493A3FFC-75C6-4EE9-A2F6-C365AD153A78}" dt="2024-09-22T07:17:48.247" v="21092" actId="1076"/>
          <ac:spMkLst>
            <pc:docMk/>
            <pc:sldMk cId="473530576" sldId="279"/>
            <ac:spMk id="2" creationId="{7AA6742E-EF84-B789-A1BB-BDF0CA10EBC5}"/>
          </ac:spMkLst>
        </pc:spChg>
        <pc:graphicFrameChg chg="add del modGraphic">
          <ac:chgData name="Andrea Perna" userId="dab408d2095ff63d" providerId="LiveId" clId="{493A3FFC-75C6-4EE9-A2F6-C365AD153A78}" dt="2024-09-20T11:51:09.777" v="4753" actId="478"/>
          <ac:graphicFrameMkLst>
            <pc:docMk/>
            <pc:sldMk cId="473530576" sldId="279"/>
            <ac:graphicFrameMk id="4" creationId="{61966D04-5FCE-09AB-73CC-0B2222E8F785}"/>
          </ac:graphicFrameMkLst>
        </pc:graphicFrameChg>
        <pc:graphicFrameChg chg="mod">
          <ac:chgData name="Andrea Perna" userId="dab408d2095ff63d" providerId="LiveId" clId="{493A3FFC-75C6-4EE9-A2F6-C365AD153A78}" dt="2024-09-21T09:30:31.099" v="17223" actId="114"/>
          <ac:graphicFrameMkLst>
            <pc:docMk/>
            <pc:sldMk cId="473530576" sldId="279"/>
            <ac:graphicFrameMk id="33" creationId="{65A3B054-274B-1111-B372-7C5D2F18509E}"/>
          </ac:graphicFrameMkLst>
        </pc:graphicFrameChg>
      </pc:sldChg>
      <pc:sldChg chg="addSp delSp modSp del mod ord modShow">
        <pc:chgData name="Andrea Perna" userId="dab408d2095ff63d" providerId="LiveId" clId="{493A3FFC-75C6-4EE9-A2F6-C365AD153A78}" dt="2024-09-22T09:48:21.638" v="24176" actId="2696"/>
        <pc:sldMkLst>
          <pc:docMk/>
          <pc:sldMk cId="3791697167" sldId="280"/>
        </pc:sldMkLst>
        <pc:spChg chg="mod">
          <ac:chgData name="Andrea Perna" userId="dab408d2095ff63d" providerId="LiveId" clId="{493A3FFC-75C6-4EE9-A2F6-C365AD153A78}" dt="2024-09-21T10:16:29.415" v="18352" actId="1076"/>
          <ac:spMkLst>
            <pc:docMk/>
            <pc:sldMk cId="3791697167" sldId="280"/>
            <ac:spMk id="2" creationId="{7AA6742E-EF84-B789-A1BB-BDF0CA10EBC5}"/>
          </ac:spMkLst>
        </pc:spChg>
        <pc:spChg chg="del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17" creationId="{BACC6370-2D7E-4714-9D71-7542949D7D5D}"/>
          </ac:spMkLst>
        </pc:spChg>
        <pc:spChg chg="del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19" creationId="{F68B3F68-107C-434F-AA38-110D5EA91B85}"/>
          </ac:spMkLst>
        </pc:spChg>
        <pc:spChg chg="del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21" creationId="{AAD0DBB9-1A4B-4391-81D4-CB19F9AB918A}"/>
          </ac:spMkLst>
        </pc:spChg>
        <pc:spChg chg="del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23" creationId="{063BBA22-50EA-4C4D-BE05-F1CE4E63AA56}"/>
          </ac:spMkLst>
        </pc:spChg>
        <pc:spChg chg="add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38" creationId="{BACC6370-2D7E-4714-9D71-7542949D7D5D}"/>
          </ac:spMkLst>
        </pc:spChg>
        <pc:spChg chg="add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40" creationId="{F68B3F68-107C-434F-AA38-110D5EA91B85}"/>
          </ac:spMkLst>
        </pc:spChg>
        <pc:spChg chg="add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42" creationId="{AAD0DBB9-1A4B-4391-81D4-CB19F9AB918A}"/>
          </ac:spMkLst>
        </pc:spChg>
        <pc:spChg chg="add">
          <ac:chgData name="Andrea Perna" userId="dab408d2095ff63d" providerId="LiveId" clId="{493A3FFC-75C6-4EE9-A2F6-C365AD153A78}" dt="2024-09-20T14:28:48.851" v="4847" actId="26606"/>
          <ac:spMkLst>
            <pc:docMk/>
            <pc:sldMk cId="3791697167" sldId="280"/>
            <ac:spMk id="44" creationId="{063BBA22-50EA-4C4D-BE05-F1CE4E63AA56}"/>
          </ac:spMkLst>
        </pc:spChg>
        <pc:graphicFrameChg chg="mod modGraphic">
          <ac:chgData name="Andrea Perna" userId="dab408d2095ff63d" providerId="LiveId" clId="{493A3FFC-75C6-4EE9-A2F6-C365AD153A78}" dt="2024-09-20T14:28:48.851" v="4847" actId="26606"/>
          <ac:graphicFrameMkLst>
            <pc:docMk/>
            <pc:sldMk cId="3791697167" sldId="280"/>
            <ac:graphicFrameMk id="33" creationId="{65A3B054-274B-1111-B372-7C5D2F18509E}"/>
          </ac:graphicFrameMkLst>
        </pc:graphicFrameChg>
      </pc:sldChg>
      <pc:sldChg chg="modSp mod">
        <pc:chgData name="Andrea Perna" userId="dab408d2095ff63d" providerId="LiveId" clId="{493A3FFC-75C6-4EE9-A2F6-C365AD153A78}" dt="2024-09-22T08:07:24.374" v="22173" actId="20577"/>
        <pc:sldMkLst>
          <pc:docMk/>
          <pc:sldMk cId="2800615643" sldId="281"/>
        </pc:sldMkLst>
        <pc:spChg chg="mod">
          <ac:chgData name="Andrea Perna" userId="dab408d2095ff63d" providerId="LiveId" clId="{493A3FFC-75C6-4EE9-A2F6-C365AD153A78}" dt="2024-09-21T10:16:36.026" v="18353" actId="1076"/>
          <ac:spMkLst>
            <pc:docMk/>
            <pc:sldMk cId="2800615643" sldId="281"/>
            <ac:spMk id="2" creationId="{77910C9A-B18B-9A7D-05E3-4077A92FF88D}"/>
          </ac:spMkLst>
        </pc:spChg>
        <pc:spChg chg="mod">
          <ac:chgData name="Andrea Perna" userId="dab408d2095ff63d" providerId="LiveId" clId="{493A3FFC-75C6-4EE9-A2F6-C365AD153A78}" dt="2024-09-21T12:25:44.930" v="19396" actId="14100"/>
          <ac:spMkLst>
            <pc:docMk/>
            <pc:sldMk cId="2800615643" sldId="281"/>
            <ac:spMk id="3" creationId="{A43D4C24-2342-91EC-1686-43D1A008B2FA}"/>
          </ac:spMkLst>
        </pc:spChg>
        <pc:spChg chg="mod">
          <ac:chgData name="Andrea Perna" userId="dab408d2095ff63d" providerId="LiveId" clId="{493A3FFC-75C6-4EE9-A2F6-C365AD153A78}" dt="2024-09-22T08:07:24.374" v="22173" actId="20577"/>
          <ac:spMkLst>
            <pc:docMk/>
            <pc:sldMk cId="2800615643" sldId="281"/>
            <ac:spMk id="5" creationId="{6B7642D2-822A-517E-BBBD-3B4B33D70BF6}"/>
          </ac:spMkLst>
        </pc:spChg>
        <pc:picChg chg="mod">
          <ac:chgData name="Andrea Perna" userId="dab408d2095ff63d" providerId="LiveId" clId="{493A3FFC-75C6-4EE9-A2F6-C365AD153A78}" dt="2024-09-21T10:15:53.682" v="18350" actId="1076"/>
          <ac:picMkLst>
            <pc:docMk/>
            <pc:sldMk cId="2800615643" sldId="281"/>
            <ac:picMk id="8" creationId="{66B7A39E-1A0B-EAFD-4BE7-E2A631DAE5BF}"/>
          </ac:picMkLst>
        </pc:picChg>
      </pc:sldChg>
      <pc:sldChg chg="del">
        <pc:chgData name="Andrea Perna" userId="dab408d2095ff63d" providerId="LiveId" clId="{493A3FFC-75C6-4EE9-A2F6-C365AD153A78}" dt="2024-09-20T11:45:05.934" v="4653" actId="47"/>
        <pc:sldMkLst>
          <pc:docMk/>
          <pc:sldMk cId="150586619" sldId="282"/>
        </pc:sldMkLst>
      </pc:sldChg>
      <pc:sldChg chg="del">
        <pc:chgData name="Andrea Perna" userId="dab408d2095ff63d" providerId="LiveId" clId="{493A3FFC-75C6-4EE9-A2F6-C365AD153A78}" dt="2024-09-20T11:44:49.151" v="4648" actId="47"/>
        <pc:sldMkLst>
          <pc:docMk/>
          <pc:sldMk cId="2652588084" sldId="283"/>
        </pc:sldMkLst>
      </pc:sldChg>
      <pc:sldChg chg="del">
        <pc:chgData name="Andrea Perna" userId="dab408d2095ff63d" providerId="LiveId" clId="{493A3FFC-75C6-4EE9-A2F6-C365AD153A78}" dt="2024-09-20T11:44:34.567" v="4646" actId="47"/>
        <pc:sldMkLst>
          <pc:docMk/>
          <pc:sldMk cId="1130349576" sldId="285"/>
        </pc:sldMkLst>
      </pc:sldChg>
      <pc:sldChg chg="del">
        <pc:chgData name="Andrea Perna" userId="dab408d2095ff63d" providerId="LiveId" clId="{493A3FFC-75C6-4EE9-A2F6-C365AD153A78}" dt="2024-09-20T11:44:52.215" v="4649" actId="47"/>
        <pc:sldMkLst>
          <pc:docMk/>
          <pc:sldMk cId="367361571" sldId="286"/>
        </pc:sldMkLst>
      </pc:sldChg>
      <pc:sldChg chg="del">
        <pc:chgData name="Andrea Perna" userId="dab408d2095ff63d" providerId="LiveId" clId="{493A3FFC-75C6-4EE9-A2F6-C365AD153A78}" dt="2024-09-20T11:44:56.868" v="4650" actId="47"/>
        <pc:sldMkLst>
          <pc:docMk/>
          <pc:sldMk cId="3576140560" sldId="287"/>
        </pc:sldMkLst>
      </pc:sldChg>
      <pc:sldChg chg="modSp mod ord">
        <pc:chgData name="Andrea Perna" userId="dab408d2095ff63d" providerId="LiveId" clId="{493A3FFC-75C6-4EE9-A2F6-C365AD153A78}" dt="2024-09-22T07:41:50.603" v="21580" actId="20577"/>
        <pc:sldMkLst>
          <pc:docMk/>
          <pc:sldMk cId="2496829631" sldId="288"/>
        </pc:sldMkLst>
        <pc:spChg chg="mod">
          <ac:chgData name="Andrea Perna" userId="dab408d2095ff63d" providerId="LiveId" clId="{493A3FFC-75C6-4EE9-A2F6-C365AD153A78}" dt="2024-09-22T07:41:50.603" v="21580" actId="20577"/>
          <ac:spMkLst>
            <pc:docMk/>
            <pc:sldMk cId="2496829631" sldId="288"/>
            <ac:spMk id="2" creationId="{77910C9A-B18B-9A7D-05E3-4077A92FF88D}"/>
          </ac:spMkLst>
        </pc:spChg>
      </pc:sldChg>
      <pc:sldChg chg="del">
        <pc:chgData name="Andrea Perna" userId="dab408d2095ff63d" providerId="LiveId" clId="{493A3FFC-75C6-4EE9-A2F6-C365AD153A78}" dt="2024-09-20T11:45:01.915" v="4652" actId="47"/>
        <pc:sldMkLst>
          <pc:docMk/>
          <pc:sldMk cId="3689044306" sldId="290"/>
        </pc:sldMkLst>
      </pc:sldChg>
      <pc:sldChg chg="del">
        <pc:chgData name="Andrea Perna" userId="dab408d2095ff63d" providerId="LiveId" clId="{493A3FFC-75C6-4EE9-A2F6-C365AD153A78}" dt="2024-09-20T11:44:59.036" v="4651" actId="47"/>
        <pc:sldMkLst>
          <pc:docMk/>
          <pc:sldMk cId="3030422909" sldId="291"/>
        </pc:sldMkLst>
      </pc:sldChg>
      <pc:sldChg chg="del">
        <pc:chgData name="Andrea Perna" userId="dab408d2095ff63d" providerId="LiveId" clId="{493A3FFC-75C6-4EE9-A2F6-C365AD153A78}" dt="2024-09-20T11:44:39.920" v="4647" actId="47"/>
        <pc:sldMkLst>
          <pc:docMk/>
          <pc:sldMk cId="493720783" sldId="292"/>
        </pc:sldMkLst>
      </pc:sldChg>
      <pc:sldChg chg="addSp delSp modSp add mod">
        <pc:chgData name="Andrea Perna" userId="dab408d2095ff63d" providerId="LiveId" clId="{493A3FFC-75C6-4EE9-A2F6-C365AD153A78}" dt="2024-09-22T07:15:55.791" v="21084" actId="1076"/>
        <pc:sldMkLst>
          <pc:docMk/>
          <pc:sldMk cId="921392471" sldId="293"/>
        </pc:sldMkLst>
        <pc:spChg chg="mod">
          <ac:chgData name="Andrea Perna" userId="dab408d2095ff63d" providerId="LiveId" clId="{493A3FFC-75C6-4EE9-A2F6-C365AD153A78}" dt="2024-09-22T07:15:55.791" v="21084" actId="1076"/>
          <ac:spMkLst>
            <pc:docMk/>
            <pc:sldMk cId="921392471" sldId="293"/>
            <ac:spMk id="2" creationId="{265F1032-C569-AA1A-654E-8AFE9BA4E36C}"/>
          </ac:spMkLst>
        </pc:spChg>
        <pc:spChg chg="mod">
          <ac:chgData name="Andrea Perna" userId="dab408d2095ff63d" providerId="LiveId" clId="{493A3FFC-75C6-4EE9-A2F6-C365AD153A78}" dt="2024-09-20T05:10:53.889" v="1058" actId="255"/>
          <ac:spMkLst>
            <pc:docMk/>
            <pc:sldMk cId="921392471" sldId="293"/>
            <ac:spMk id="3" creationId="{A0B046D2-6E60-4078-BA84-7E16C429443A}"/>
          </ac:spMkLst>
        </pc:spChg>
        <pc:spChg chg="add">
          <ac:chgData name="Andrea Perna" userId="dab408d2095ff63d" providerId="LiveId" clId="{493A3FFC-75C6-4EE9-A2F6-C365AD153A78}" dt="2024-09-20T05:10:03.776" v="1048"/>
          <ac:spMkLst>
            <pc:docMk/>
            <pc:sldMk cId="921392471" sldId="293"/>
            <ac:spMk id="4" creationId="{8753E978-3495-6A82-C3DD-2614C691AE32}"/>
          </ac:spMkLst>
        </pc:spChg>
        <pc:spChg chg="add">
          <ac:chgData name="Andrea Perna" userId="dab408d2095ff63d" providerId="LiveId" clId="{493A3FFC-75C6-4EE9-A2F6-C365AD153A78}" dt="2024-09-20T05:10:16.544" v="1052"/>
          <ac:spMkLst>
            <pc:docMk/>
            <pc:sldMk cId="921392471" sldId="293"/>
            <ac:spMk id="5" creationId="{41CDF07B-46C0-F98E-70D0-7CEABDF1110B}"/>
          </ac:spMkLst>
        </pc:spChg>
        <pc:spChg chg="add">
          <ac:chgData name="Andrea Perna" userId="dab408d2095ff63d" providerId="LiveId" clId="{493A3FFC-75C6-4EE9-A2F6-C365AD153A78}" dt="2024-09-20T05:10:43.202" v="1055"/>
          <ac:spMkLst>
            <pc:docMk/>
            <pc:sldMk cId="921392471" sldId="293"/>
            <ac:spMk id="6" creationId="{1778DE95-B335-FE84-7609-4E536BF8EBDF}"/>
          </ac:spMkLst>
        </pc:spChg>
        <pc:spChg chg="add del mod">
          <ac:chgData name="Andrea Perna" userId="dab408d2095ff63d" providerId="LiveId" clId="{493A3FFC-75C6-4EE9-A2F6-C365AD153A78}" dt="2024-09-20T05:11:45.414" v="1089" actId="478"/>
          <ac:spMkLst>
            <pc:docMk/>
            <pc:sldMk cId="921392471" sldId="293"/>
            <ac:spMk id="7" creationId="{CAC24842-F4CC-10FE-D1F3-1B0643D07B38}"/>
          </ac:spMkLst>
        </pc:spChg>
        <pc:spChg chg="add del mod">
          <ac:chgData name="Andrea Perna" userId="dab408d2095ff63d" providerId="LiveId" clId="{493A3FFC-75C6-4EE9-A2F6-C365AD153A78}" dt="2024-09-20T05:12:37.686" v="1098" actId="478"/>
          <ac:spMkLst>
            <pc:docMk/>
            <pc:sldMk cId="921392471" sldId="293"/>
            <ac:spMk id="8" creationId="{F67795BD-6FA3-65C5-85AA-7EEDC8337B48}"/>
          </ac:spMkLst>
        </pc:spChg>
        <pc:spChg chg="add del mod">
          <ac:chgData name="Andrea Perna" userId="dab408d2095ff63d" providerId="LiveId" clId="{493A3FFC-75C6-4EE9-A2F6-C365AD153A78}" dt="2024-09-20T06:56:31.002" v="1133"/>
          <ac:spMkLst>
            <pc:docMk/>
            <pc:sldMk cId="921392471" sldId="293"/>
            <ac:spMk id="10" creationId="{41A4C94C-1ED9-97FF-B153-BE4DDF05721F}"/>
          </ac:spMkLst>
        </pc:spChg>
        <pc:spChg chg="add">
          <ac:chgData name="Andrea Perna" userId="dab408d2095ff63d" providerId="LiveId" clId="{493A3FFC-75C6-4EE9-A2F6-C365AD153A78}" dt="2024-09-20T05:13:12.587" v="1100"/>
          <ac:spMkLst>
            <pc:docMk/>
            <pc:sldMk cId="921392471" sldId="293"/>
            <ac:spMk id="11" creationId="{637EC684-BB23-A75E-C875-B8BA3B169E70}"/>
          </ac:spMkLst>
        </pc:spChg>
        <pc:spChg chg="add del mod">
          <ac:chgData name="Andrea Perna" userId="dab408d2095ff63d" providerId="LiveId" clId="{493A3FFC-75C6-4EE9-A2F6-C365AD153A78}" dt="2024-09-20T06:56:30.991" v="1131" actId="478"/>
          <ac:spMkLst>
            <pc:docMk/>
            <pc:sldMk cId="921392471" sldId="293"/>
            <ac:spMk id="14" creationId="{F0FA084F-D14E-1DEF-C375-3851D4FE984F}"/>
          </ac:spMkLst>
        </pc:spChg>
        <pc:spChg chg="add mod">
          <ac:chgData name="Andrea Perna" userId="dab408d2095ff63d" providerId="LiveId" clId="{493A3FFC-75C6-4EE9-A2F6-C365AD153A78}" dt="2024-09-21T12:27:55.263" v="19399" actId="12"/>
          <ac:spMkLst>
            <pc:docMk/>
            <pc:sldMk cId="921392471" sldId="293"/>
            <ac:spMk id="15" creationId="{30B62D0C-3244-A0D9-D087-DCDFFF31A01E}"/>
          </ac:spMkLst>
        </pc:spChg>
        <pc:spChg chg="add mod">
          <ac:chgData name="Andrea Perna" userId="dab408d2095ff63d" providerId="LiveId" clId="{493A3FFC-75C6-4EE9-A2F6-C365AD153A78}" dt="2024-09-20T09:16:34.642" v="1613" actId="164"/>
          <ac:spMkLst>
            <pc:docMk/>
            <pc:sldMk cId="921392471" sldId="293"/>
            <ac:spMk id="16" creationId="{458F8F24-E0A5-86C0-8212-1FE347E1D2CB}"/>
          </ac:spMkLst>
        </pc:spChg>
        <pc:grpChg chg="add mod">
          <ac:chgData name="Andrea Perna" userId="dab408d2095ff63d" providerId="LiveId" clId="{493A3FFC-75C6-4EE9-A2F6-C365AD153A78}" dt="2024-09-20T15:51:27.915" v="5406" actId="1076"/>
          <ac:grpSpMkLst>
            <pc:docMk/>
            <pc:sldMk cId="921392471" sldId="293"/>
            <ac:grpSpMk id="17" creationId="{F85770A6-E19B-B916-93FA-CA5E9A4D2F93}"/>
          </ac:grpSpMkLst>
        </pc:grpChg>
        <pc:picChg chg="del">
          <ac:chgData name="Andrea Perna" userId="dab408d2095ff63d" providerId="LiveId" clId="{493A3FFC-75C6-4EE9-A2F6-C365AD153A78}" dt="2024-09-20T05:09:41.562" v="1028" actId="478"/>
          <ac:picMkLst>
            <pc:docMk/>
            <pc:sldMk cId="921392471" sldId="293"/>
            <ac:picMk id="9" creationId="{BC38CBBF-EAB7-92DB-A511-5E754DABBDA4}"/>
          </ac:picMkLst>
        </pc:picChg>
        <pc:picChg chg="add mod modCrop">
          <ac:chgData name="Andrea Perna" userId="dab408d2095ff63d" providerId="LiveId" clId="{493A3FFC-75C6-4EE9-A2F6-C365AD153A78}" dt="2024-09-20T09:16:34.642" v="1613" actId="164"/>
          <ac:picMkLst>
            <pc:docMk/>
            <pc:sldMk cId="921392471" sldId="293"/>
            <ac:picMk id="13" creationId="{89F40EA2-71B7-20E8-E6F0-BD1947F82EBC}"/>
          </ac:picMkLst>
        </pc:picChg>
        <pc:picChg chg="add mod">
          <ac:chgData name="Andrea Perna" userId="dab408d2095ff63d" providerId="LiveId" clId="{493A3FFC-75C6-4EE9-A2F6-C365AD153A78}" dt="2024-09-21T07:52:12.281" v="13780" actId="1076"/>
          <ac:picMkLst>
            <pc:docMk/>
            <pc:sldMk cId="921392471" sldId="293"/>
            <ac:picMk id="18" creationId="{CC385A03-FB5D-8D6C-53ED-F12FC370EE8C}"/>
          </ac:picMkLst>
        </pc:picChg>
      </pc:sldChg>
      <pc:sldChg chg="new del">
        <pc:chgData name="Andrea Perna" userId="dab408d2095ff63d" providerId="LiveId" clId="{493A3FFC-75C6-4EE9-A2F6-C365AD153A78}" dt="2024-09-20T05:09:28.296" v="1026" actId="47"/>
        <pc:sldMkLst>
          <pc:docMk/>
          <pc:sldMk cId="1716187532" sldId="293"/>
        </pc:sldMkLst>
      </pc:sldChg>
      <pc:sldChg chg="addSp delSp modSp add mod">
        <pc:chgData name="Andrea Perna" userId="dab408d2095ff63d" providerId="LiveId" clId="{493A3FFC-75C6-4EE9-A2F6-C365AD153A78}" dt="2024-09-22T16:23:24.767" v="29091" actId="20577"/>
        <pc:sldMkLst>
          <pc:docMk/>
          <pc:sldMk cId="612292180" sldId="294"/>
        </pc:sldMkLst>
        <pc:spChg chg="mod">
          <ac:chgData name="Andrea Perna" userId="dab408d2095ff63d" providerId="LiveId" clId="{493A3FFC-75C6-4EE9-A2F6-C365AD153A78}" dt="2024-09-22T07:15:40.002" v="21081" actId="1076"/>
          <ac:spMkLst>
            <pc:docMk/>
            <pc:sldMk cId="612292180" sldId="294"/>
            <ac:spMk id="2" creationId="{265F1032-C569-AA1A-654E-8AFE9BA4E36C}"/>
          </ac:spMkLst>
        </pc:spChg>
        <pc:spChg chg="del mod">
          <ac:chgData name="Andrea Perna" userId="dab408d2095ff63d" providerId="LiveId" clId="{493A3FFC-75C6-4EE9-A2F6-C365AD153A78}" dt="2024-09-20T20:37:02.394" v="8359" actId="478"/>
          <ac:spMkLst>
            <pc:docMk/>
            <pc:sldMk cId="612292180" sldId="294"/>
            <ac:spMk id="15" creationId="{30B62D0C-3244-A0D9-D087-DCDFFF31A01E}"/>
          </ac:spMkLst>
        </pc:spChg>
        <pc:spChg chg="add del mod">
          <ac:chgData name="Andrea Perna" userId="dab408d2095ff63d" providerId="LiveId" clId="{493A3FFC-75C6-4EE9-A2F6-C365AD153A78}" dt="2024-09-22T09:56:25.574" v="24181"/>
          <ac:spMkLst>
            <pc:docMk/>
            <pc:sldMk cId="612292180" sldId="294"/>
            <ac:spMk id="28" creationId="{FCF0CAB8-7409-0983-ED8F-6DB1B91D281B}"/>
          </ac:spMkLst>
        </pc:spChg>
        <pc:spChg chg="add mod">
          <ac:chgData name="Andrea Perna" userId="dab408d2095ff63d" providerId="LiveId" clId="{493A3FFC-75C6-4EE9-A2F6-C365AD153A78}" dt="2024-09-22T16:23:24.767" v="29091" actId="20577"/>
          <ac:spMkLst>
            <pc:docMk/>
            <pc:sldMk cId="612292180" sldId="294"/>
            <ac:spMk id="29" creationId="{23E4381F-4B72-7EBB-4304-BA94A1EF15F3}"/>
          </ac:spMkLst>
        </pc:spChg>
        <pc:grpChg chg="del">
          <ac:chgData name="Andrea Perna" userId="dab408d2095ff63d" providerId="LiveId" clId="{493A3FFC-75C6-4EE9-A2F6-C365AD153A78}" dt="2024-09-20T20:37:02.917" v="8360" actId="478"/>
          <ac:grpSpMkLst>
            <pc:docMk/>
            <pc:sldMk cId="612292180" sldId="294"/>
            <ac:grpSpMk id="17" creationId="{F85770A6-E19B-B916-93FA-CA5E9A4D2F93}"/>
          </ac:grpSpMkLst>
        </pc:grpChg>
        <pc:picChg chg="add del">
          <ac:chgData name="Andrea Perna" userId="dab408d2095ff63d" providerId="LiveId" clId="{493A3FFC-75C6-4EE9-A2F6-C365AD153A78}" dt="2024-09-22T09:47:40.149" v="24174" actId="478"/>
          <ac:picMkLst>
            <pc:docMk/>
            <pc:sldMk cId="612292180" sldId="294"/>
            <ac:picMk id="5" creationId="{E0438565-C503-01B1-FA64-01641AA20F35}"/>
          </ac:picMkLst>
        </pc:picChg>
        <pc:picChg chg="add del mod">
          <ac:chgData name="Andrea Perna" userId="dab408d2095ff63d" providerId="LiveId" clId="{493A3FFC-75C6-4EE9-A2F6-C365AD153A78}" dt="2024-09-22T09:47:42.133" v="24175" actId="478"/>
          <ac:picMkLst>
            <pc:docMk/>
            <pc:sldMk cId="612292180" sldId="294"/>
            <ac:picMk id="7" creationId="{221E1CD0-FA94-F33D-14BF-2B644D1077C6}"/>
          </ac:picMkLst>
        </pc:picChg>
        <pc:picChg chg="add del mod">
          <ac:chgData name="Andrea Perna" userId="dab408d2095ff63d" providerId="LiveId" clId="{493A3FFC-75C6-4EE9-A2F6-C365AD153A78}" dt="2024-09-21T07:50:02.347" v="13762" actId="478"/>
          <ac:picMkLst>
            <pc:docMk/>
            <pc:sldMk cId="612292180" sldId="294"/>
            <ac:picMk id="9" creationId="{D28FEDD6-C900-087D-45A6-20AC6CBF05B5}"/>
          </ac:picMkLst>
        </pc:picChg>
        <pc:picChg chg="add del mod">
          <ac:chgData name="Andrea Perna" userId="dab408d2095ff63d" providerId="LiveId" clId="{493A3FFC-75C6-4EE9-A2F6-C365AD153A78}" dt="2024-09-22T09:47:38.446" v="24173" actId="478"/>
          <ac:picMkLst>
            <pc:docMk/>
            <pc:sldMk cId="612292180" sldId="294"/>
            <ac:picMk id="11" creationId="{0B1D4F0B-A694-C19B-568A-E979740F6417}"/>
          </ac:picMkLst>
        </pc:picChg>
        <pc:picChg chg="add del mod">
          <ac:chgData name="Andrea Perna" userId="dab408d2095ff63d" providerId="LiveId" clId="{493A3FFC-75C6-4EE9-A2F6-C365AD153A78}" dt="2024-09-21T07:53:01.548" v="13828" actId="21"/>
          <ac:picMkLst>
            <pc:docMk/>
            <pc:sldMk cId="612292180" sldId="294"/>
            <ac:picMk id="13" creationId="{C6642823-0716-2723-E358-47108A69137C}"/>
          </ac:picMkLst>
        </pc:picChg>
        <pc:picChg chg="add del mod">
          <ac:chgData name="Andrea Perna" userId="dab408d2095ff63d" providerId="LiveId" clId="{493A3FFC-75C6-4EE9-A2F6-C365AD153A78}" dt="2024-09-21T07:51:09.159" v="13773" actId="478"/>
          <ac:picMkLst>
            <pc:docMk/>
            <pc:sldMk cId="612292180" sldId="294"/>
            <ac:picMk id="15" creationId="{652F1418-A776-31E0-D208-7EF338DA8AD2}"/>
          </ac:picMkLst>
        </pc:picChg>
        <pc:picChg chg="add del mod">
          <ac:chgData name="Andrea Perna" userId="dab408d2095ff63d" providerId="LiveId" clId="{493A3FFC-75C6-4EE9-A2F6-C365AD153A78}" dt="2024-09-21T07:53:01.548" v="13828" actId="21"/>
          <ac:picMkLst>
            <pc:docMk/>
            <pc:sldMk cId="612292180" sldId="294"/>
            <ac:picMk id="17" creationId="{2365B83E-F5F3-1216-F59B-E2535B048AB4}"/>
          </ac:picMkLst>
        </pc:picChg>
        <pc:picChg chg="add del mod">
          <ac:chgData name="Andrea Perna" userId="dab408d2095ff63d" providerId="LiveId" clId="{493A3FFC-75C6-4EE9-A2F6-C365AD153A78}" dt="2024-09-21T07:52:42.630" v="13825" actId="21"/>
          <ac:picMkLst>
            <pc:docMk/>
            <pc:sldMk cId="612292180" sldId="294"/>
            <ac:picMk id="20" creationId="{D39A0760-226A-4396-D448-ED361D896E92}"/>
          </ac:picMkLst>
        </pc:picChg>
        <pc:picChg chg="add del mod">
          <ac:chgData name="Andrea Perna" userId="dab408d2095ff63d" providerId="LiveId" clId="{493A3FFC-75C6-4EE9-A2F6-C365AD153A78}" dt="2024-09-21T07:54:23.785" v="13838" actId="478"/>
          <ac:picMkLst>
            <pc:docMk/>
            <pc:sldMk cId="612292180" sldId="294"/>
            <ac:picMk id="24" creationId="{FFB0C523-9399-791B-D2DE-CA48C1CF7AB1}"/>
          </ac:picMkLst>
        </pc:picChg>
        <pc:picChg chg="add del mod">
          <ac:chgData name="Andrea Perna" userId="dab408d2095ff63d" providerId="LiveId" clId="{493A3FFC-75C6-4EE9-A2F6-C365AD153A78}" dt="2024-09-22T09:44:57.713" v="24172" actId="478"/>
          <ac:picMkLst>
            <pc:docMk/>
            <pc:sldMk cId="612292180" sldId="294"/>
            <ac:picMk id="26" creationId="{D39A0760-226A-4396-D448-ED361D896E92}"/>
          </ac:picMkLst>
        </pc:picChg>
      </pc:sldChg>
      <pc:sldChg chg="addSp delSp modSp add mod">
        <pc:chgData name="Andrea Perna" userId="dab408d2095ff63d" providerId="LiveId" clId="{493A3FFC-75C6-4EE9-A2F6-C365AD153A78}" dt="2024-09-22T16:38:27.057" v="29284" actId="1076"/>
        <pc:sldMkLst>
          <pc:docMk/>
          <pc:sldMk cId="4293252095" sldId="295"/>
        </pc:sldMkLst>
        <pc:spChg chg="mod">
          <ac:chgData name="Andrea Perna" userId="dab408d2095ff63d" providerId="LiveId" clId="{493A3FFC-75C6-4EE9-A2F6-C365AD153A78}" dt="2024-09-22T07:15:28.101" v="21080" actId="1076"/>
          <ac:spMkLst>
            <pc:docMk/>
            <pc:sldMk cId="4293252095" sldId="295"/>
            <ac:spMk id="2" creationId="{265F1032-C569-AA1A-654E-8AFE9BA4E36C}"/>
          </ac:spMkLst>
        </pc:spChg>
        <pc:spChg chg="del">
          <ac:chgData name="Andrea Perna" userId="dab408d2095ff63d" providerId="LiveId" clId="{493A3FFC-75C6-4EE9-A2F6-C365AD153A78}" dt="2024-09-21T05:53:31.120" v="9858" actId="478"/>
          <ac:spMkLst>
            <pc:docMk/>
            <pc:sldMk cId="4293252095" sldId="295"/>
            <ac:spMk id="3" creationId="{A0B046D2-6E60-4078-BA84-7E16C429443A}"/>
          </ac:spMkLst>
        </pc:spChg>
        <pc:spChg chg="add del mod">
          <ac:chgData name="Andrea Perna" userId="dab408d2095ff63d" providerId="LiveId" clId="{493A3FFC-75C6-4EE9-A2F6-C365AD153A78}" dt="2024-09-21T05:54:59.792" v="9909" actId="478"/>
          <ac:spMkLst>
            <pc:docMk/>
            <pc:sldMk cId="4293252095" sldId="295"/>
            <ac:spMk id="4" creationId="{DBE7F730-9D92-2104-D07A-C4120212572B}"/>
          </ac:spMkLst>
        </pc:spChg>
        <pc:spChg chg="add mod">
          <ac:chgData name="Andrea Perna" userId="dab408d2095ff63d" providerId="LiveId" clId="{493A3FFC-75C6-4EE9-A2F6-C365AD153A78}" dt="2024-09-22T16:38:21.423" v="29282" actId="1076"/>
          <ac:spMkLst>
            <pc:docMk/>
            <pc:sldMk cId="4293252095" sldId="295"/>
            <ac:spMk id="6" creationId="{5D80C09E-E745-0809-E1E9-14794079F42C}"/>
          </ac:spMkLst>
        </pc:spChg>
        <pc:spChg chg="add mod">
          <ac:chgData name="Andrea Perna" userId="dab408d2095ff63d" providerId="LiveId" clId="{493A3FFC-75C6-4EE9-A2F6-C365AD153A78}" dt="2024-09-22T16:12:46.123" v="28955" actId="14100"/>
          <ac:spMkLst>
            <pc:docMk/>
            <pc:sldMk cId="4293252095" sldId="295"/>
            <ac:spMk id="8" creationId="{F9F02530-ED52-2247-BD9E-C2DEC0C090D0}"/>
          </ac:spMkLst>
        </pc:spChg>
        <pc:spChg chg="del mod">
          <ac:chgData name="Andrea Perna" userId="dab408d2095ff63d" providerId="LiveId" clId="{493A3FFC-75C6-4EE9-A2F6-C365AD153A78}" dt="2024-09-21T05:53:33.271" v="9859" actId="478"/>
          <ac:spMkLst>
            <pc:docMk/>
            <pc:sldMk cId="4293252095" sldId="295"/>
            <ac:spMk id="15" creationId="{30B62D0C-3244-A0D9-D087-DCDFFF31A01E}"/>
          </ac:spMkLst>
        </pc:spChg>
        <pc:spChg chg="mod">
          <ac:chgData name="Andrea Perna" userId="dab408d2095ff63d" providerId="LiveId" clId="{493A3FFC-75C6-4EE9-A2F6-C365AD153A78}" dt="2024-09-20T11:42:55.371" v="4640" actId="1076"/>
          <ac:spMkLst>
            <pc:docMk/>
            <pc:sldMk cId="4293252095" sldId="295"/>
            <ac:spMk id="16" creationId="{458F8F24-E0A5-86C0-8212-1FE347E1D2CB}"/>
          </ac:spMkLst>
        </pc:spChg>
        <pc:grpChg chg="add del mod">
          <ac:chgData name="Andrea Perna" userId="dab408d2095ff63d" providerId="LiveId" clId="{493A3FFC-75C6-4EE9-A2F6-C365AD153A78}" dt="2024-09-22T15:46:43.998" v="28250" actId="165"/>
          <ac:grpSpMkLst>
            <pc:docMk/>
            <pc:sldMk cId="4293252095" sldId="295"/>
            <ac:grpSpMk id="11" creationId="{35917953-20C6-1C1E-E8C7-1828E0C7371D}"/>
          </ac:grpSpMkLst>
        </pc:grpChg>
        <pc:grpChg chg="del mod">
          <ac:chgData name="Andrea Perna" userId="dab408d2095ff63d" providerId="LiveId" clId="{493A3FFC-75C6-4EE9-A2F6-C365AD153A78}" dt="2024-09-20T15:11:15.280" v="5234" actId="478"/>
          <ac:grpSpMkLst>
            <pc:docMk/>
            <pc:sldMk cId="4293252095" sldId="295"/>
            <ac:grpSpMk id="17" creationId="{F85770A6-E19B-B916-93FA-CA5E9A4D2F93}"/>
          </ac:grpSpMkLst>
        </pc:grpChg>
        <pc:picChg chg="add mod topLvl">
          <ac:chgData name="Andrea Perna" userId="dab408d2095ff63d" providerId="LiveId" clId="{493A3FFC-75C6-4EE9-A2F6-C365AD153A78}" dt="2024-09-22T16:36:00.299" v="29203" actId="1076"/>
          <ac:picMkLst>
            <pc:docMk/>
            <pc:sldMk cId="4293252095" sldId="295"/>
            <ac:picMk id="5" creationId="{8B90C976-771A-86BE-FD27-93F00BBB4473}"/>
          </ac:picMkLst>
        </pc:picChg>
        <pc:picChg chg="add mod">
          <ac:chgData name="Andrea Perna" userId="dab408d2095ff63d" providerId="LiveId" clId="{493A3FFC-75C6-4EE9-A2F6-C365AD153A78}" dt="2024-09-22T16:38:24.950" v="29283" actId="1076"/>
          <ac:picMkLst>
            <pc:docMk/>
            <pc:sldMk cId="4293252095" sldId="295"/>
            <ac:picMk id="7" creationId="{D9C54432-534F-4D88-2AE0-459215D08BB1}"/>
          </ac:picMkLst>
        </pc:picChg>
        <pc:picChg chg="add mod topLvl">
          <ac:chgData name="Andrea Perna" userId="dab408d2095ff63d" providerId="LiveId" clId="{493A3FFC-75C6-4EE9-A2F6-C365AD153A78}" dt="2024-09-22T16:38:27.057" v="29284" actId="1076"/>
          <ac:picMkLst>
            <pc:docMk/>
            <pc:sldMk cId="4293252095" sldId="295"/>
            <ac:picMk id="10" creationId="{4619B3EC-0E2C-59AC-D251-3BD51F993467}"/>
          </ac:picMkLst>
        </pc:picChg>
      </pc:sldChg>
      <pc:sldChg chg="new del">
        <pc:chgData name="Andrea Perna" userId="dab408d2095ff63d" providerId="LiveId" clId="{493A3FFC-75C6-4EE9-A2F6-C365AD153A78}" dt="2024-09-20T10:51:30.056" v="2365" actId="47"/>
        <pc:sldMkLst>
          <pc:docMk/>
          <pc:sldMk cId="603536131" sldId="296"/>
        </pc:sldMkLst>
      </pc:sldChg>
      <pc:sldChg chg="addSp delSp modSp add mod">
        <pc:chgData name="Andrea Perna" userId="dab408d2095ff63d" providerId="LiveId" clId="{493A3FFC-75C6-4EE9-A2F6-C365AD153A78}" dt="2024-09-22T07:17:27.193" v="21089" actId="1076"/>
        <pc:sldMkLst>
          <pc:docMk/>
          <pc:sldMk cId="4079076358" sldId="296"/>
        </pc:sldMkLst>
        <pc:spChg chg="mod">
          <ac:chgData name="Andrea Perna" userId="dab408d2095ff63d" providerId="LiveId" clId="{493A3FFC-75C6-4EE9-A2F6-C365AD153A78}" dt="2024-09-22T07:17:27.193" v="21089" actId="1076"/>
          <ac:spMkLst>
            <pc:docMk/>
            <pc:sldMk cId="4079076358" sldId="296"/>
            <ac:spMk id="2" creationId="{265F1032-C569-AA1A-654E-8AFE9BA4E36C}"/>
          </ac:spMkLst>
        </pc:spChg>
        <pc:spChg chg="mod">
          <ac:chgData name="Andrea Perna" userId="dab408d2095ff63d" providerId="LiveId" clId="{493A3FFC-75C6-4EE9-A2F6-C365AD153A78}" dt="2024-09-21T05:57:28.757" v="9927" actId="1076"/>
          <ac:spMkLst>
            <pc:docMk/>
            <pc:sldMk cId="4079076358" sldId="296"/>
            <ac:spMk id="3" creationId="{A0B046D2-6E60-4078-BA84-7E16C429443A}"/>
          </ac:spMkLst>
        </pc:spChg>
        <pc:spChg chg="add del">
          <ac:chgData name="Andrea Perna" userId="dab408d2095ff63d" providerId="LiveId" clId="{493A3FFC-75C6-4EE9-A2F6-C365AD153A78}" dt="2024-09-20T20:45:21.683" v="8372" actId="478"/>
          <ac:spMkLst>
            <pc:docMk/>
            <pc:sldMk cId="4079076358" sldId="296"/>
            <ac:spMk id="6" creationId="{0227229D-B8A8-BB38-C0E9-48D062D69397}"/>
          </ac:spMkLst>
        </pc:spChg>
        <pc:spChg chg="add del mod">
          <ac:chgData name="Andrea Perna" userId="dab408d2095ff63d" providerId="LiveId" clId="{493A3FFC-75C6-4EE9-A2F6-C365AD153A78}" dt="2024-09-21T09:53:36.148" v="17573" actId="478"/>
          <ac:spMkLst>
            <pc:docMk/>
            <pc:sldMk cId="4079076358" sldId="296"/>
            <ac:spMk id="7" creationId="{659FB230-07D9-1974-2B94-0D5CF189A300}"/>
          </ac:spMkLst>
        </pc:spChg>
        <pc:spChg chg="add del mod">
          <ac:chgData name="Andrea Perna" userId="dab408d2095ff63d" providerId="LiveId" clId="{493A3FFC-75C6-4EE9-A2F6-C365AD153A78}" dt="2024-09-21T09:59:01.745" v="17724" actId="1076"/>
          <ac:spMkLst>
            <pc:docMk/>
            <pc:sldMk cId="4079076358" sldId="296"/>
            <ac:spMk id="15" creationId="{30B62D0C-3244-A0D9-D087-DCDFFF31A01E}"/>
          </ac:spMkLst>
        </pc:spChg>
        <pc:grpChg chg="del">
          <ac:chgData name="Andrea Perna" userId="dab408d2095ff63d" providerId="LiveId" clId="{493A3FFC-75C6-4EE9-A2F6-C365AD153A78}" dt="2024-09-20T11:49:31.355" v="4731" actId="478"/>
          <ac:grpSpMkLst>
            <pc:docMk/>
            <pc:sldMk cId="4079076358" sldId="296"/>
            <ac:grpSpMk id="17" creationId="{F85770A6-E19B-B916-93FA-CA5E9A4D2F93}"/>
          </ac:grpSpMkLst>
        </pc:grpChg>
        <pc:picChg chg="add mod modCrop">
          <ac:chgData name="Andrea Perna" userId="dab408d2095ff63d" providerId="LiveId" clId="{493A3FFC-75C6-4EE9-A2F6-C365AD153A78}" dt="2024-09-21T09:54:10.609" v="17579" actId="1076"/>
          <ac:picMkLst>
            <pc:docMk/>
            <pc:sldMk cId="4079076358" sldId="296"/>
            <ac:picMk id="5" creationId="{2F05C269-09B2-9F23-8E1B-5C9045661667}"/>
          </ac:picMkLst>
        </pc:picChg>
      </pc:sldChg>
      <pc:sldChg chg="addSp delSp modSp add mod ord">
        <pc:chgData name="Andrea Perna" userId="dab408d2095ff63d" providerId="LiveId" clId="{493A3FFC-75C6-4EE9-A2F6-C365AD153A78}" dt="2024-09-22T07:17:59.122" v="21093" actId="1076"/>
        <pc:sldMkLst>
          <pc:docMk/>
          <pc:sldMk cId="1571081957" sldId="297"/>
        </pc:sldMkLst>
        <pc:spChg chg="mod">
          <ac:chgData name="Andrea Perna" userId="dab408d2095ff63d" providerId="LiveId" clId="{493A3FFC-75C6-4EE9-A2F6-C365AD153A78}" dt="2024-09-22T07:17:59.122" v="21093" actId="1076"/>
          <ac:spMkLst>
            <pc:docMk/>
            <pc:sldMk cId="1571081957" sldId="297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0T11:42:40.583" v="4638" actId="164"/>
          <ac:spMkLst>
            <pc:docMk/>
            <pc:sldMk cId="1571081957" sldId="297"/>
            <ac:spMk id="8" creationId="{F02F8354-B620-351F-4FC6-68721F7EF29C}"/>
          </ac:spMkLst>
        </pc:spChg>
        <pc:spChg chg="mod">
          <ac:chgData name="Andrea Perna" userId="dab408d2095ff63d" providerId="LiveId" clId="{493A3FFC-75C6-4EE9-A2F6-C365AD153A78}" dt="2024-09-20T21:12:47.421" v="9857" actId="1076"/>
          <ac:spMkLst>
            <pc:docMk/>
            <pc:sldMk cId="1571081957" sldId="297"/>
            <ac:spMk id="15" creationId="{30B62D0C-3244-A0D9-D087-DCDFFF31A01E}"/>
          </ac:spMkLst>
        </pc:spChg>
        <pc:grpChg chg="add mod">
          <ac:chgData name="Andrea Perna" userId="dab408d2095ff63d" providerId="LiveId" clId="{493A3FFC-75C6-4EE9-A2F6-C365AD153A78}" dt="2024-09-20T11:42:40.583" v="4638" actId="164"/>
          <ac:grpSpMkLst>
            <pc:docMk/>
            <pc:sldMk cId="1571081957" sldId="297"/>
            <ac:grpSpMk id="9" creationId="{D4E2EAB7-9723-465F-D34F-30A2181A0030}"/>
          </ac:grpSpMkLst>
        </pc:grpChg>
        <pc:grpChg chg="del">
          <ac:chgData name="Andrea Perna" userId="dab408d2095ff63d" providerId="LiveId" clId="{493A3FFC-75C6-4EE9-A2F6-C365AD153A78}" dt="2024-09-20T11:35:30.085" v="4378" actId="478"/>
          <ac:grpSpMkLst>
            <pc:docMk/>
            <pc:sldMk cId="1571081957" sldId="297"/>
            <ac:grpSpMk id="17" creationId="{F85770A6-E19B-B916-93FA-CA5E9A4D2F93}"/>
          </ac:grpSpMkLst>
        </pc:grpChg>
        <pc:picChg chg="add mod">
          <ac:chgData name="Andrea Perna" userId="dab408d2095ff63d" providerId="LiveId" clId="{493A3FFC-75C6-4EE9-A2F6-C365AD153A78}" dt="2024-09-21T06:23:51.345" v="10789" actId="1076"/>
          <ac:picMkLst>
            <pc:docMk/>
            <pc:sldMk cId="1571081957" sldId="297"/>
            <ac:picMk id="5" creationId="{917578D9-D601-508E-512C-61A3664C91FB}"/>
          </ac:picMkLst>
        </pc:picChg>
        <pc:picChg chg="add mod modCrop">
          <ac:chgData name="Andrea Perna" userId="dab408d2095ff63d" providerId="LiveId" clId="{493A3FFC-75C6-4EE9-A2F6-C365AD153A78}" dt="2024-09-20T11:42:40.583" v="4638" actId="164"/>
          <ac:picMkLst>
            <pc:docMk/>
            <pc:sldMk cId="1571081957" sldId="297"/>
            <ac:picMk id="7" creationId="{578FA47A-78A1-3AEB-9C94-31771F064428}"/>
          </ac:picMkLst>
        </pc:picChg>
      </pc:sldChg>
      <pc:sldChg chg="modSp add mod ord">
        <pc:chgData name="Andrea Perna" userId="dab408d2095ff63d" providerId="LiveId" clId="{493A3FFC-75C6-4EE9-A2F6-C365AD153A78}" dt="2024-09-22T07:17:42.932" v="21091" actId="1076"/>
        <pc:sldMkLst>
          <pc:docMk/>
          <pc:sldMk cId="544931578" sldId="298"/>
        </pc:sldMkLst>
        <pc:spChg chg="mod">
          <ac:chgData name="Andrea Perna" userId="dab408d2095ff63d" providerId="LiveId" clId="{493A3FFC-75C6-4EE9-A2F6-C365AD153A78}" dt="2024-09-22T07:17:42.932" v="21091" actId="1076"/>
          <ac:spMkLst>
            <pc:docMk/>
            <pc:sldMk cId="544931578" sldId="298"/>
            <ac:spMk id="2" creationId="{7AA6742E-EF84-B789-A1BB-BDF0CA10EBC5}"/>
          </ac:spMkLst>
        </pc:spChg>
        <pc:graphicFrameChg chg="add mod">
          <ac:chgData name="Andrea Perna" userId="dab408d2095ff63d" providerId="LiveId" clId="{493A3FFC-75C6-4EE9-A2F6-C365AD153A78}" dt="2024-09-21T09:38:55.154" v="17347" actId="20577"/>
          <ac:graphicFrameMkLst>
            <pc:docMk/>
            <pc:sldMk cId="544931578" sldId="298"/>
            <ac:graphicFrameMk id="33" creationId="{65A3B054-274B-1111-B372-7C5D2F18509E}"/>
          </ac:graphicFrameMkLst>
        </pc:graphicFrameChg>
      </pc:sldChg>
      <pc:sldChg chg="modSp add del mod">
        <pc:chgData name="Andrea Perna" userId="dab408d2095ff63d" providerId="LiveId" clId="{493A3FFC-75C6-4EE9-A2F6-C365AD153A78}" dt="2024-09-20T15:02:52.886" v="5038" actId="47"/>
        <pc:sldMkLst>
          <pc:docMk/>
          <pc:sldMk cId="1000545727" sldId="299"/>
        </pc:sldMkLst>
        <pc:spChg chg="mod">
          <ac:chgData name="Andrea Perna" userId="dab408d2095ff63d" providerId="LiveId" clId="{493A3FFC-75C6-4EE9-A2F6-C365AD153A78}" dt="2024-09-20T11:53:34.664" v="4790" actId="1076"/>
          <ac:spMkLst>
            <pc:docMk/>
            <pc:sldMk cId="1000545727" sldId="299"/>
            <ac:spMk id="2" creationId="{B12005FE-34F5-8DA5-19AD-516B9B43036D}"/>
          </ac:spMkLst>
        </pc:spChg>
      </pc:sldChg>
      <pc:sldChg chg="addSp delSp modSp add mod ord">
        <pc:chgData name="Andrea Perna" userId="dab408d2095ff63d" providerId="LiveId" clId="{493A3FFC-75C6-4EE9-A2F6-C365AD153A78}" dt="2024-09-22T07:43:05.532" v="21603"/>
        <pc:sldMkLst>
          <pc:docMk/>
          <pc:sldMk cId="2863162202" sldId="300"/>
        </pc:sldMkLst>
        <pc:spChg chg="mod">
          <ac:chgData name="Andrea Perna" userId="dab408d2095ff63d" providerId="LiveId" clId="{493A3FFC-75C6-4EE9-A2F6-C365AD153A78}" dt="2024-09-20T11:54:01.745" v="4810" actId="20577"/>
          <ac:spMkLst>
            <pc:docMk/>
            <pc:sldMk cId="2863162202" sldId="300"/>
            <ac:spMk id="2" creationId="{B12005FE-34F5-8DA5-19AD-516B9B43036D}"/>
          </ac:spMkLst>
        </pc:spChg>
        <pc:graphicFrameChg chg="del">
          <ac:chgData name="Andrea Perna" userId="dab408d2095ff63d" providerId="LiveId" clId="{493A3FFC-75C6-4EE9-A2F6-C365AD153A78}" dt="2024-09-20T11:56:32.223" v="4829" actId="478"/>
          <ac:graphicFrameMkLst>
            <pc:docMk/>
            <pc:sldMk cId="2863162202" sldId="300"/>
            <ac:graphicFrameMk id="7" creationId="{E54DBDCF-017B-9FC3-1A04-07A19D228456}"/>
          </ac:graphicFrameMkLst>
        </pc:graphicFrameChg>
        <pc:picChg chg="add mod">
          <ac:chgData name="Andrea Perna" userId="dab408d2095ff63d" providerId="LiveId" clId="{493A3FFC-75C6-4EE9-A2F6-C365AD153A78}" dt="2024-09-20T11:57:00.807" v="4842" actId="1076"/>
          <ac:picMkLst>
            <pc:docMk/>
            <pc:sldMk cId="2863162202" sldId="300"/>
            <ac:picMk id="4" creationId="{F957F3B2-2E5B-560C-CC9A-455F255475FF}"/>
          </ac:picMkLst>
        </pc:picChg>
        <pc:picChg chg="add mod">
          <ac:chgData name="Andrea Perna" userId="dab408d2095ff63d" providerId="LiveId" clId="{493A3FFC-75C6-4EE9-A2F6-C365AD153A78}" dt="2024-09-20T11:57:10.445" v="4845" actId="1076"/>
          <ac:picMkLst>
            <pc:docMk/>
            <pc:sldMk cId="2863162202" sldId="300"/>
            <ac:picMk id="6" creationId="{39950CFB-02D3-620B-B342-1FBC72619400}"/>
          </ac:picMkLst>
        </pc:picChg>
      </pc:sldChg>
      <pc:sldChg chg="modSp add">
        <pc:chgData name="Andrea Perna" userId="dab408d2095ff63d" providerId="LiveId" clId="{493A3FFC-75C6-4EE9-A2F6-C365AD153A78}" dt="2024-09-21T09:23:29.166" v="17063" actId="2711"/>
        <pc:sldMkLst>
          <pc:docMk/>
          <pc:sldMk cId="3467983536" sldId="301"/>
        </pc:sldMkLst>
        <pc:graphicFrameChg chg="mod">
          <ac:chgData name="Andrea Perna" userId="dab408d2095ff63d" providerId="LiveId" clId="{493A3FFC-75C6-4EE9-A2F6-C365AD153A78}" dt="2024-09-21T09:23:29.166" v="17063" actId="2711"/>
          <ac:graphicFrameMkLst>
            <pc:docMk/>
            <pc:sldMk cId="3467983536" sldId="301"/>
            <ac:graphicFrameMk id="33" creationId="{65A3B054-274B-1111-B372-7C5D2F18509E}"/>
          </ac:graphicFrameMkLst>
        </pc:graphicFrameChg>
      </pc:sldChg>
      <pc:sldChg chg="addSp delSp modSp add mod">
        <pc:chgData name="Andrea Perna" userId="dab408d2095ff63d" providerId="LiveId" clId="{493A3FFC-75C6-4EE9-A2F6-C365AD153A78}" dt="2024-09-22T07:42:06.706" v="21581" actId="1076"/>
        <pc:sldMkLst>
          <pc:docMk/>
          <pc:sldMk cId="1685139623" sldId="302"/>
        </pc:sldMkLst>
        <pc:spChg chg="mod">
          <ac:chgData name="Andrea Perna" userId="dab408d2095ff63d" providerId="LiveId" clId="{493A3FFC-75C6-4EE9-A2F6-C365AD153A78}" dt="2024-09-22T07:42:06.706" v="21581" actId="1076"/>
          <ac:spMkLst>
            <pc:docMk/>
            <pc:sldMk cId="1685139623" sldId="302"/>
            <ac:spMk id="2" creationId="{7AA6742E-EF84-B789-A1BB-BDF0CA10EBC5}"/>
          </ac:spMkLst>
        </pc:spChg>
        <pc:graphicFrameChg chg="del">
          <ac:chgData name="Andrea Perna" userId="dab408d2095ff63d" providerId="LiveId" clId="{493A3FFC-75C6-4EE9-A2F6-C365AD153A78}" dt="2024-09-20T15:03:14.888" v="5053" actId="478"/>
          <ac:graphicFrameMkLst>
            <pc:docMk/>
            <pc:sldMk cId="1685139623" sldId="302"/>
            <ac:graphicFrameMk id="33" creationId="{65A3B054-274B-1111-B372-7C5D2F18509E}"/>
          </ac:graphicFrameMkLst>
        </pc:graphicFrameChg>
        <pc:picChg chg="add del mod">
          <ac:chgData name="Andrea Perna" userId="dab408d2095ff63d" providerId="LiveId" clId="{493A3FFC-75C6-4EE9-A2F6-C365AD153A78}" dt="2024-09-21T09:59:46.879" v="17730" actId="478"/>
          <ac:picMkLst>
            <pc:docMk/>
            <pc:sldMk cId="1685139623" sldId="302"/>
            <ac:picMk id="4" creationId="{8A57C3A9-C7E4-8933-F3B2-4121CFACC115}"/>
          </ac:picMkLst>
        </pc:picChg>
        <pc:picChg chg="add mod">
          <ac:chgData name="Andrea Perna" userId="dab408d2095ff63d" providerId="LiveId" clId="{493A3FFC-75C6-4EE9-A2F6-C365AD153A78}" dt="2024-09-21T10:02:01.234" v="17769" actId="1076"/>
          <ac:picMkLst>
            <pc:docMk/>
            <pc:sldMk cId="1685139623" sldId="302"/>
            <ac:picMk id="6" creationId="{BFE1FA9F-475D-A823-A395-FD9C506469A6}"/>
          </ac:picMkLst>
        </pc:picChg>
      </pc:sldChg>
      <pc:sldChg chg="addSp delSp modSp add mod">
        <pc:chgData name="Andrea Perna" userId="dab408d2095ff63d" providerId="LiveId" clId="{493A3FFC-75C6-4EE9-A2F6-C365AD153A78}" dt="2024-09-22T16:31:48.080" v="29155" actId="20577"/>
        <pc:sldMkLst>
          <pc:docMk/>
          <pc:sldMk cId="3888747740" sldId="303"/>
        </pc:sldMkLst>
        <pc:spChg chg="mod">
          <ac:chgData name="Andrea Perna" userId="dab408d2095ff63d" providerId="LiveId" clId="{493A3FFC-75C6-4EE9-A2F6-C365AD153A78}" dt="2024-09-22T07:18:14.978" v="21094" actId="1076"/>
          <ac:spMkLst>
            <pc:docMk/>
            <pc:sldMk cId="3888747740" sldId="303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1T08:11:40.475" v="14679" actId="1076"/>
          <ac:spMkLst>
            <pc:docMk/>
            <pc:sldMk cId="3888747740" sldId="303"/>
            <ac:spMk id="10" creationId="{95F57394-1F12-BE48-9532-DAA53C5A660F}"/>
          </ac:spMkLst>
        </pc:spChg>
        <pc:spChg chg="add mod">
          <ac:chgData name="Andrea Perna" userId="dab408d2095ff63d" providerId="LiveId" clId="{493A3FFC-75C6-4EE9-A2F6-C365AD153A78}" dt="2024-09-22T16:31:48.080" v="29155" actId="20577"/>
          <ac:spMkLst>
            <pc:docMk/>
            <pc:sldMk cId="3888747740" sldId="303"/>
            <ac:spMk id="12" creationId="{67047D0D-3CEB-7306-32DE-7B16BD7FCEA5}"/>
          </ac:spMkLst>
        </pc:spChg>
        <pc:spChg chg="del mod">
          <ac:chgData name="Andrea Perna" userId="dab408d2095ff63d" providerId="LiveId" clId="{493A3FFC-75C6-4EE9-A2F6-C365AD153A78}" dt="2024-09-20T21:08:42.801" v="9761" actId="478"/>
          <ac:spMkLst>
            <pc:docMk/>
            <pc:sldMk cId="3888747740" sldId="303"/>
            <ac:spMk id="15" creationId="{30B62D0C-3244-A0D9-D087-DCDFFF31A01E}"/>
          </ac:spMkLst>
        </pc:spChg>
        <pc:grpChg chg="del">
          <ac:chgData name="Andrea Perna" userId="dab408d2095ff63d" providerId="LiveId" clId="{493A3FFC-75C6-4EE9-A2F6-C365AD153A78}" dt="2024-09-20T21:08:40.552" v="9759" actId="478"/>
          <ac:grpSpMkLst>
            <pc:docMk/>
            <pc:sldMk cId="3888747740" sldId="303"/>
            <ac:grpSpMk id="9" creationId="{D4E2EAB7-9723-465F-D34F-30A2181A0030}"/>
          </ac:grpSpMkLst>
        </pc:grpChg>
        <pc:grpChg chg="add mod">
          <ac:chgData name="Andrea Perna" userId="dab408d2095ff63d" providerId="LiveId" clId="{493A3FFC-75C6-4EE9-A2F6-C365AD153A78}" dt="2024-09-21T08:23:33.122" v="15348" actId="1076"/>
          <ac:grpSpMkLst>
            <pc:docMk/>
            <pc:sldMk cId="3888747740" sldId="303"/>
            <ac:grpSpMk id="11" creationId="{01D5A026-8238-1ECA-76F2-4353CA365748}"/>
          </ac:grpSpMkLst>
        </pc:grpChg>
        <pc:picChg chg="add del mod">
          <ac:chgData name="Andrea Perna" userId="dab408d2095ff63d" providerId="LiveId" clId="{493A3FFC-75C6-4EE9-A2F6-C365AD153A78}" dt="2024-09-21T07:59:09.667" v="13857" actId="478"/>
          <ac:picMkLst>
            <pc:docMk/>
            <pc:sldMk cId="3888747740" sldId="303"/>
            <ac:picMk id="5" creationId="{1E3B0912-E223-47FF-333F-790DAED41F73}"/>
          </ac:picMkLst>
        </pc:picChg>
        <pc:picChg chg="del mod">
          <ac:chgData name="Andrea Perna" userId="dab408d2095ff63d" providerId="LiveId" clId="{493A3FFC-75C6-4EE9-A2F6-C365AD153A78}" dt="2024-09-20T21:08:39.959" v="9758" actId="478"/>
          <ac:picMkLst>
            <pc:docMk/>
            <pc:sldMk cId="3888747740" sldId="303"/>
            <ac:picMk id="5" creationId="{917578D9-D601-508E-512C-61A3664C91FB}"/>
          </ac:picMkLst>
        </pc:picChg>
        <pc:picChg chg="add del mod">
          <ac:chgData name="Andrea Perna" userId="dab408d2095ff63d" providerId="LiveId" clId="{493A3FFC-75C6-4EE9-A2F6-C365AD153A78}" dt="2024-09-21T07:58:41.735" v="13851" actId="478"/>
          <ac:picMkLst>
            <pc:docMk/>
            <pc:sldMk cId="3888747740" sldId="303"/>
            <ac:picMk id="7" creationId="{13FA436B-76B9-C53B-F286-3824AB27669F}"/>
          </ac:picMkLst>
        </pc:picChg>
        <pc:picChg chg="add mod modCrop">
          <ac:chgData name="Andrea Perna" userId="dab408d2095ff63d" providerId="LiveId" clId="{493A3FFC-75C6-4EE9-A2F6-C365AD153A78}" dt="2024-09-21T08:11:30.814" v="14678" actId="732"/>
          <ac:picMkLst>
            <pc:docMk/>
            <pc:sldMk cId="3888747740" sldId="303"/>
            <ac:picMk id="9" creationId="{6F79F51D-B749-AFB3-3B53-AAE61CFD1227}"/>
          </ac:picMkLst>
        </pc:picChg>
      </pc:sldChg>
      <pc:sldChg chg="addSp delSp modSp add mod ord">
        <pc:chgData name="Andrea Perna" userId="dab408d2095ff63d" providerId="LiveId" clId="{493A3FFC-75C6-4EE9-A2F6-C365AD153A78}" dt="2024-09-22T07:17:37.224" v="21090" actId="1076"/>
        <pc:sldMkLst>
          <pc:docMk/>
          <pc:sldMk cId="3197317672" sldId="304"/>
        </pc:sldMkLst>
        <pc:spChg chg="mod">
          <ac:chgData name="Andrea Perna" userId="dab408d2095ff63d" providerId="LiveId" clId="{493A3FFC-75C6-4EE9-A2F6-C365AD153A78}" dt="2024-09-22T07:17:37.224" v="21090" actId="1076"/>
          <ac:spMkLst>
            <pc:docMk/>
            <pc:sldMk cId="3197317672" sldId="304"/>
            <ac:spMk id="2" creationId="{7AA6742E-EF84-B789-A1BB-BDF0CA10EBC5}"/>
          </ac:spMkLst>
        </pc:spChg>
        <pc:spChg chg="add mod">
          <ac:chgData name="Andrea Perna" userId="dab408d2095ff63d" providerId="LiveId" clId="{493A3FFC-75C6-4EE9-A2F6-C365AD153A78}" dt="2024-09-21T06:27:02.337" v="10952" actId="313"/>
          <ac:spMkLst>
            <pc:docMk/>
            <pc:sldMk cId="3197317672" sldId="304"/>
            <ac:spMk id="7" creationId="{BAFBE161-F167-F05C-E47E-43D0B297F1AE}"/>
          </ac:spMkLst>
        </pc:spChg>
        <pc:graphicFrameChg chg="del">
          <ac:chgData name="Andrea Perna" userId="dab408d2095ff63d" providerId="LiveId" clId="{493A3FFC-75C6-4EE9-A2F6-C365AD153A78}" dt="2024-09-20T15:06:20.342" v="5089" actId="478"/>
          <ac:graphicFrameMkLst>
            <pc:docMk/>
            <pc:sldMk cId="3197317672" sldId="304"/>
            <ac:graphicFrameMk id="33" creationId="{65A3B054-274B-1111-B372-7C5D2F18509E}"/>
          </ac:graphicFrameMkLst>
        </pc:graphicFrameChg>
        <pc:picChg chg="add mod">
          <ac:chgData name="Andrea Perna" userId="dab408d2095ff63d" providerId="LiveId" clId="{493A3FFC-75C6-4EE9-A2F6-C365AD153A78}" dt="2024-09-20T15:09:20.839" v="5229" actId="1076"/>
          <ac:picMkLst>
            <pc:docMk/>
            <pc:sldMk cId="3197317672" sldId="304"/>
            <ac:picMk id="4" creationId="{74C4105D-1131-FC7A-1631-2801DAAFF8B8}"/>
          </ac:picMkLst>
        </pc:picChg>
        <pc:picChg chg="add mod">
          <ac:chgData name="Andrea Perna" userId="dab408d2095ff63d" providerId="LiveId" clId="{493A3FFC-75C6-4EE9-A2F6-C365AD153A78}" dt="2024-09-20T15:09:18.790" v="5228" actId="1076"/>
          <ac:picMkLst>
            <pc:docMk/>
            <pc:sldMk cId="3197317672" sldId="304"/>
            <ac:picMk id="6" creationId="{4B8DE280-B3F2-5DAB-21B2-14D25F5B993D}"/>
          </ac:picMkLst>
        </pc:picChg>
      </pc:sldChg>
      <pc:sldChg chg="addSp delSp modSp add mod ord">
        <pc:chgData name="Andrea Perna" userId="dab408d2095ff63d" providerId="LiveId" clId="{493A3FFC-75C6-4EE9-A2F6-C365AD153A78}" dt="2024-09-22T07:16:01.214" v="21085" actId="1076"/>
        <pc:sldMkLst>
          <pc:docMk/>
          <pc:sldMk cId="2340875547" sldId="305"/>
        </pc:sldMkLst>
        <pc:spChg chg="mod">
          <ac:chgData name="Andrea Perna" userId="dab408d2095ff63d" providerId="LiveId" clId="{493A3FFC-75C6-4EE9-A2F6-C365AD153A78}" dt="2024-09-22T07:16:01.214" v="21085" actId="1076"/>
          <ac:spMkLst>
            <pc:docMk/>
            <pc:sldMk cId="2340875547" sldId="305"/>
            <ac:spMk id="2" creationId="{7AA6742E-EF84-B789-A1BB-BDF0CA10EBC5}"/>
          </ac:spMkLst>
        </pc:spChg>
        <pc:graphicFrameChg chg="mod">
          <ac:chgData name="Andrea Perna" userId="dab408d2095ff63d" providerId="LiveId" clId="{493A3FFC-75C6-4EE9-A2F6-C365AD153A78}" dt="2024-09-21T09:40:07.288" v="17351" actId="2711"/>
          <ac:graphicFrameMkLst>
            <pc:docMk/>
            <pc:sldMk cId="2340875547" sldId="305"/>
            <ac:graphicFrameMk id="33" creationId="{65A3B054-274B-1111-B372-7C5D2F18509E}"/>
          </ac:graphicFrameMkLst>
        </pc:graphicFrameChg>
        <pc:picChg chg="add del mod">
          <ac:chgData name="Andrea Perna" userId="dab408d2095ff63d" providerId="LiveId" clId="{493A3FFC-75C6-4EE9-A2F6-C365AD153A78}" dt="2024-09-20T20:37:25.063" v="8361" actId="21"/>
          <ac:picMkLst>
            <pc:docMk/>
            <pc:sldMk cId="2340875547" sldId="305"/>
            <ac:picMk id="3" creationId="{CC385A03-FB5D-8D6C-53ED-F12FC370EE8C}"/>
          </ac:picMkLst>
        </pc:picChg>
      </pc:sldChg>
      <pc:sldChg chg="addSp delSp modSp add mod ord">
        <pc:chgData name="Andrea Perna" userId="dab408d2095ff63d" providerId="LiveId" clId="{493A3FFC-75C6-4EE9-A2F6-C365AD153A78}" dt="2024-09-22T15:42:34.868" v="28249" actId="1076"/>
        <pc:sldMkLst>
          <pc:docMk/>
          <pc:sldMk cId="656102520" sldId="306"/>
        </pc:sldMkLst>
        <pc:spChg chg="mod">
          <ac:chgData name="Andrea Perna" userId="dab408d2095ff63d" providerId="LiveId" clId="{493A3FFC-75C6-4EE9-A2F6-C365AD153A78}" dt="2024-09-22T07:16:58.126" v="21088" actId="1076"/>
          <ac:spMkLst>
            <pc:docMk/>
            <pc:sldMk cId="656102520" sldId="306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0T20:30:14.739" v="8263" actId="164"/>
          <ac:spMkLst>
            <pc:docMk/>
            <pc:sldMk cId="656102520" sldId="306"/>
            <ac:spMk id="12" creationId="{777ECDB4-A568-A7B7-E0C1-561DA1427073}"/>
          </ac:spMkLst>
        </pc:spChg>
        <pc:spChg chg="mod">
          <ac:chgData name="Andrea Perna" userId="dab408d2095ff63d" providerId="LiveId" clId="{493A3FFC-75C6-4EE9-A2F6-C365AD153A78}" dt="2024-09-22T15:42:34.868" v="28249" actId="1076"/>
          <ac:spMkLst>
            <pc:docMk/>
            <pc:sldMk cId="656102520" sldId="306"/>
            <ac:spMk id="15" creationId="{30B62D0C-3244-A0D9-D087-DCDFFF31A01E}"/>
          </ac:spMkLst>
        </pc:spChg>
        <pc:grpChg chg="add mod">
          <ac:chgData name="Andrea Perna" userId="dab408d2095ff63d" providerId="LiveId" clId="{493A3FFC-75C6-4EE9-A2F6-C365AD153A78}" dt="2024-09-22T08:04:02.024" v="22092" actId="1076"/>
          <ac:grpSpMkLst>
            <pc:docMk/>
            <pc:sldMk cId="656102520" sldId="306"/>
            <ac:grpSpMk id="13" creationId="{7948DD0F-311B-2636-FA11-07D6D3D7971F}"/>
          </ac:grpSpMkLst>
        </pc:grpChg>
        <pc:picChg chg="del">
          <ac:chgData name="Andrea Perna" userId="dab408d2095ff63d" providerId="LiveId" clId="{493A3FFC-75C6-4EE9-A2F6-C365AD153A78}" dt="2024-09-20T16:08:58.690" v="6563" actId="478"/>
          <ac:picMkLst>
            <pc:docMk/>
            <pc:sldMk cId="656102520" sldId="306"/>
            <ac:picMk id="5" creationId="{8B90C976-771A-86BE-FD27-93F00BBB4473}"/>
          </ac:picMkLst>
        </pc:picChg>
        <pc:picChg chg="add mod modCrop">
          <ac:chgData name="Andrea Perna" userId="dab408d2095ff63d" providerId="LiveId" clId="{493A3FFC-75C6-4EE9-A2F6-C365AD153A78}" dt="2024-09-22T08:03:59.489" v="22091" actId="1076"/>
          <ac:picMkLst>
            <pc:docMk/>
            <pc:sldMk cId="656102520" sldId="306"/>
            <ac:picMk id="6" creationId="{317823CA-2878-2991-D4B1-96118A5C24EC}"/>
          </ac:picMkLst>
        </pc:picChg>
        <pc:picChg chg="del">
          <ac:chgData name="Andrea Perna" userId="dab408d2095ff63d" providerId="LiveId" clId="{493A3FFC-75C6-4EE9-A2F6-C365AD153A78}" dt="2024-09-20T16:08:58.062" v="6562" actId="478"/>
          <ac:picMkLst>
            <pc:docMk/>
            <pc:sldMk cId="656102520" sldId="306"/>
            <ac:picMk id="7" creationId="{D9C54432-534F-4D88-2AE0-459215D08BB1}"/>
          </ac:picMkLst>
        </pc:picChg>
        <pc:picChg chg="add del mod modCrop">
          <ac:chgData name="Andrea Perna" userId="dab408d2095ff63d" providerId="LiveId" clId="{493A3FFC-75C6-4EE9-A2F6-C365AD153A78}" dt="2024-09-21T12:27:22.042" v="19397" actId="478"/>
          <ac:picMkLst>
            <pc:docMk/>
            <pc:sldMk cId="656102520" sldId="306"/>
            <ac:picMk id="9" creationId="{7847C2E6-5F54-9065-C13A-9DA9D9651F77}"/>
          </ac:picMkLst>
        </pc:picChg>
        <pc:picChg chg="add mod">
          <ac:chgData name="Andrea Perna" userId="dab408d2095ff63d" providerId="LiveId" clId="{493A3FFC-75C6-4EE9-A2F6-C365AD153A78}" dt="2024-09-20T20:30:14.739" v="8263" actId="164"/>
          <ac:picMkLst>
            <pc:docMk/>
            <pc:sldMk cId="656102520" sldId="306"/>
            <ac:picMk id="11" creationId="{7D96CB77-74F5-398F-2308-75677C733C02}"/>
          </ac:picMkLst>
        </pc:picChg>
        <pc:picChg chg="add del mod">
          <ac:chgData name="Andrea Perna" userId="dab408d2095ff63d" providerId="LiveId" clId="{493A3FFC-75C6-4EE9-A2F6-C365AD153A78}" dt="2024-09-20T20:31:24.420" v="8275" actId="478"/>
          <ac:picMkLst>
            <pc:docMk/>
            <pc:sldMk cId="656102520" sldId="306"/>
            <ac:picMk id="16" creationId="{3AA81157-7CB6-3CC2-0FF1-D0802E0768D4}"/>
          </ac:picMkLst>
        </pc:picChg>
      </pc:sldChg>
      <pc:sldChg chg="addSp delSp modSp add mod">
        <pc:chgData name="Andrea Perna" userId="dab408d2095ff63d" providerId="LiveId" clId="{493A3FFC-75C6-4EE9-A2F6-C365AD153A78}" dt="2024-09-22T15:53:32.464" v="28357" actId="20577"/>
        <pc:sldMkLst>
          <pc:docMk/>
          <pc:sldMk cId="1376611320" sldId="307"/>
        </pc:sldMkLst>
        <pc:spChg chg="mod">
          <ac:chgData name="Andrea Perna" userId="dab408d2095ff63d" providerId="LiveId" clId="{493A3FFC-75C6-4EE9-A2F6-C365AD153A78}" dt="2024-09-22T07:16:50.784" v="21087" actId="1076"/>
          <ac:spMkLst>
            <pc:docMk/>
            <pc:sldMk cId="1376611320" sldId="307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2T15:12:25.107" v="27803" actId="20577"/>
          <ac:spMkLst>
            <pc:docMk/>
            <pc:sldMk cId="1376611320" sldId="307"/>
            <ac:spMk id="4" creationId="{683D540F-5EC9-49FF-D978-94302D9895BD}"/>
          </ac:spMkLst>
        </pc:spChg>
        <pc:spChg chg="add mod">
          <ac:chgData name="Andrea Perna" userId="dab408d2095ff63d" providerId="LiveId" clId="{493A3FFC-75C6-4EE9-A2F6-C365AD153A78}" dt="2024-09-22T07:53:29.864" v="21745" actId="1076"/>
          <ac:spMkLst>
            <pc:docMk/>
            <pc:sldMk cId="1376611320" sldId="307"/>
            <ac:spMk id="5" creationId="{0423BA83-C91F-DE60-0F7F-5C944B929B40}"/>
          </ac:spMkLst>
        </pc:spChg>
        <pc:spChg chg="add del mod">
          <ac:chgData name="Andrea Perna" userId="dab408d2095ff63d" providerId="LiveId" clId="{493A3FFC-75C6-4EE9-A2F6-C365AD153A78}" dt="2024-09-20T16:12:00.465" v="6646" actId="478"/>
          <ac:spMkLst>
            <pc:docMk/>
            <pc:sldMk cId="1376611320" sldId="307"/>
            <ac:spMk id="8" creationId="{4E947B4F-C52D-0E49-7B50-320B9FB11ABD}"/>
          </ac:spMkLst>
        </pc:spChg>
        <pc:spChg chg="add">
          <ac:chgData name="Andrea Perna" userId="dab408d2095ff63d" providerId="LiveId" clId="{493A3FFC-75C6-4EE9-A2F6-C365AD153A78}" dt="2024-09-20T16:15:00.590" v="6787"/>
          <ac:spMkLst>
            <pc:docMk/>
            <pc:sldMk cId="1376611320" sldId="307"/>
            <ac:spMk id="11" creationId="{0463F749-EF54-AE59-FEE9-693534646D51}"/>
          </ac:spMkLst>
        </pc:spChg>
        <pc:spChg chg="add mod">
          <ac:chgData name="Andrea Perna" userId="dab408d2095ff63d" providerId="LiveId" clId="{493A3FFC-75C6-4EE9-A2F6-C365AD153A78}" dt="2024-09-20T19:49:32.301" v="7372" actId="164"/>
          <ac:spMkLst>
            <pc:docMk/>
            <pc:sldMk cId="1376611320" sldId="307"/>
            <ac:spMk id="12" creationId="{9CC587FC-69E3-1940-70AA-846793F519D2}"/>
          </ac:spMkLst>
        </pc:spChg>
        <pc:spChg chg="mod">
          <ac:chgData name="Andrea Perna" userId="dab408d2095ff63d" providerId="LiveId" clId="{493A3FFC-75C6-4EE9-A2F6-C365AD153A78}" dt="2024-09-22T15:53:32.464" v="28357" actId="20577"/>
          <ac:spMkLst>
            <pc:docMk/>
            <pc:sldMk cId="1376611320" sldId="307"/>
            <ac:spMk id="15" creationId="{30B62D0C-3244-A0D9-D087-DCDFFF31A01E}"/>
          </ac:spMkLst>
        </pc:spChg>
        <pc:grpChg chg="add del mod">
          <ac:chgData name="Andrea Perna" userId="dab408d2095ff63d" providerId="LiveId" clId="{493A3FFC-75C6-4EE9-A2F6-C365AD153A78}" dt="2024-09-21T09:54:23.559" v="17580" actId="21"/>
          <ac:grpSpMkLst>
            <pc:docMk/>
            <pc:sldMk cId="1376611320" sldId="307"/>
            <ac:grpSpMk id="13" creationId="{15A91BA6-6498-EF2C-02E7-2019F6ADFA84}"/>
          </ac:grpSpMkLst>
        </pc:grpChg>
        <pc:picChg chg="del">
          <ac:chgData name="Andrea Perna" userId="dab408d2095ff63d" providerId="LiveId" clId="{493A3FFC-75C6-4EE9-A2F6-C365AD153A78}" dt="2024-09-20T16:10:37.748" v="6592" actId="478"/>
          <ac:picMkLst>
            <pc:docMk/>
            <pc:sldMk cId="1376611320" sldId="307"/>
            <ac:picMk id="5" creationId="{8B90C976-771A-86BE-FD27-93F00BBB4473}"/>
          </ac:picMkLst>
        </pc:picChg>
        <pc:picChg chg="add mod">
          <ac:chgData name="Andrea Perna" userId="dab408d2095ff63d" providerId="LiveId" clId="{493A3FFC-75C6-4EE9-A2F6-C365AD153A78}" dt="2024-09-20T19:49:32.301" v="7372" actId="164"/>
          <ac:picMkLst>
            <pc:docMk/>
            <pc:sldMk cId="1376611320" sldId="307"/>
            <ac:picMk id="6" creationId="{F75654E9-685E-21CE-398B-4A165984E01A}"/>
          </ac:picMkLst>
        </pc:picChg>
        <pc:picChg chg="del">
          <ac:chgData name="Andrea Perna" userId="dab408d2095ff63d" providerId="LiveId" clId="{493A3FFC-75C6-4EE9-A2F6-C365AD153A78}" dt="2024-09-20T16:10:38.304" v="6593" actId="478"/>
          <ac:picMkLst>
            <pc:docMk/>
            <pc:sldMk cId="1376611320" sldId="307"/>
            <ac:picMk id="7" creationId="{D9C54432-534F-4D88-2AE0-459215D08BB1}"/>
          </ac:picMkLst>
        </pc:picChg>
        <pc:picChg chg="add del mod">
          <ac:chgData name="Andrea Perna" userId="dab408d2095ff63d" providerId="LiveId" clId="{493A3FFC-75C6-4EE9-A2F6-C365AD153A78}" dt="2024-09-22T07:49:55.022" v="21703" actId="478"/>
          <ac:picMkLst>
            <pc:docMk/>
            <pc:sldMk cId="1376611320" sldId="307"/>
            <ac:picMk id="10" creationId="{EDBD106A-DB6F-2232-B1E1-AD28382B16F2}"/>
          </ac:picMkLst>
        </pc:picChg>
      </pc:sldChg>
      <pc:sldChg chg="addSp delSp modSp add mod">
        <pc:chgData name="Andrea Perna" userId="dab408d2095ff63d" providerId="LiveId" clId="{493A3FFC-75C6-4EE9-A2F6-C365AD153A78}" dt="2024-09-22T10:09:29.676" v="24406" actId="16959"/>
        <pc:sldMkLst>
          <pc:docMk/>
          <pc:sldMk cId="2880799858" sldId="308"/>
        </pc:sldMkLst>
        <pc:spChg chg="mod">
          <ac:chgData name="Andrea Perna" userId="dab408d2095ff63d" providerId="LiveId" clId="{493A3FFC-75C6-4EE9-A2F6-C365AD153A78}" dt="2024-09-22T07:15:47.777" v="21082" actId="1076"/>
          <ac:spMkLst>
            <pc:docMk/>
            <pc:sldMk cId="2880799858" sldId="308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2T08:53:28.824" v="22697" actId="1076"/>
          <ac:spMkLst>
            <pc:docMk/>
            <pc:sldMk cId="2880799858" sldId="308"/>
            <ac:spMk id="8" creationId="{C5375CDD-360C-5E9A-09CF-B41D5FC7F2EA}"/>
          </ac:spMkLst>
        </pc:spChg>
        <pc:spChg chg="add mod">
          <ac:chgData name="Andrea Perna" userId="dab408d2095ff63d" providerId="LiveId" clId="{493A3FFC-75C6-4EE9-A2F6-C365AD153A78}" dt="2024-09-22T10:09:29.676" v="24406" actId="16959"/>
          <ac:spMkLst>
            <pc:docMk/>
            <pc:sldMk cId="2880799858" sldId="308"/>
            <ac:spMk id="9" creationId="{254BEEB6-1BA3-8910-57AB-DA82B74DA35C}"/>
          </ac:spMkLst>
        </pc:spChg>
        <pc:spChg chg="mod">
          <ac:chgData name="Andrea Perna" userId="dab408d2095ff63d" providerId="LiveId" clId="{493A3FFC-75C6-4EE9-A2F6-C365AD153A78}" dt="2024-09-22T08:55:51.469" v="22771" actId="14100"/>
          <ac:spMkLst>
            <pc:docMk/>
            <pc:sldMk cId="2880799858" sldId="308"/>
            <ac:spMk id="12" creationId="{9CC587FC-69E3-1940-70AA-846793F519D2}"/>
          </ac:spMkLst>
        </pc:spChg>
        <pc:spChg chg="del">
          <ac:chgData name="Andrea Perna" userId="dab408d2095ff63d" providerId="LiveId" clId="{493A3FFC-75C6-4EE9-A2F6-C365AD153A78}" dt="2024-09-21T07:52:08.352" v="13777" actId="478"/>
          <ac:spMkLst>
            <pc:docMk/>
            <pc:sldMk cId="2880799858" sldId="308"/>
            <ac:spMk id="15" creationId="{30B62D0C-3244-A0D9-D087-DCDFFF31A01E}"/>
          </ac:spMkLst>
        </pc:spChg>
        <pc:grpChg chg="add mod">
          <ac:chgData name="Andrea Perna" userId="dab408d2095ff63d" providerId="LiveId" clId="{493A3FFC-75C6-4EE9-A2F6-C365AD153A78}" dt="2024-09-22T09:44:27.870" v="24171" actId="14100"/>
          <ac:grpSpMkLst>
            <pc:docMk/>
            <pc:sldMk cId="2880799858" sldId="308"/>
            <ac:grpSpMk id="6" creationId="{15A91BA6-6498-EF2C-02E7-2019F6ADFA84}"/>
          </ac:grpSpMkLst>
        </pc:grpChg>
        <pc:grpChg chg="del">
          <ac:chgData name="Andrea Perna" userId="dab408d2095ff63d" providerId="LiveId" clId="{493A3FFC-75C6-4EE9-A2F6-C365AD153A78}" dt="2024-09-21T07:52:09.035" v="13778" actId="478"/>
          <ac:grpSpMkLst>
            <pc:docMk/>
            <pc:sldMk cId="2880799858" sldId="308"/>
            <ac:grpSpMk id="17" creationId="{F85770A6-E19B-B916-93FA-CA5E9A4D2F93}"/>
          </ac:grpSpMkLst>
        </pc:grpChg>
        <pc:picChg chg="add del mod">
          <ac:chgData name="Andrea Perna" userId="dab408d2095ff63d" providerId="LiveId" clId="{493A3FFC-75C6-4EE9-A2F6-C365AD153A78}" dt="2024-09-22T08:53:43.189" v="22700" actId="478"/>
          <ac:picMkLst>
            <pc:docMk/>
            <pc:sldMk cId="2880799858" sldId="308"/>
            <ac:picMk id="4" creationId="{C6642823-0716-2723-E358-47108A69137C}"/>
          </ac:picMkLst>
        </pc:picChg>
        <pc:picChg chg="add del mod">
          <ac:chgData name="Andrea Perna" userId="dab408d2095ff63d" providerId="LiveId" clId="{493A3FFC-75C6-4EE9-A2F6-C365AD153A78}" dt="2024-09-22T08:53:43.782" v="22701" actId="478"/>
          <ac:picMkLst>
            <pc:docMk/>
            <pc:sldMk cId="2880799858" sldId="308"/>
            <ac:picMk id="5" creationId="{2365B83E-F5F3-1216-F59B-E2535B048AB4}"/>
          </ac:picMkLst>
        </pc:picChg>
        <pc:picChg chg="mod">
          <ac:chgData name="Andrea Perna" userId="dab408d2095ff63d" providerId="LiveId" clId="{493A3FFC-75C6-4EE9-A2F6-C365AD153A78}" dt="2024-09-21T09:54:27.999" v="17581"/>
          <ac:picMkLst>
            <pc:docMk/>
            <pc:sldMk cId="2880799858" sldId="308"/>
            <ac:picMk id="7" creationId="{F75654E9-685E-21CE-398B-4A165984E01A}"/>
          </ac:picMkLst>
        </pc:picChg>
        <pc:picChg chg="del">
          <ac:chgData name="Andrea Perna" userId="dab408d2095ff63d" providerId="LiveId" clId="{493A3FFC-75C6-4EE9-A2F6-C365AD153A78}" dt="2024-09-21T07:52:10.097" v="13779" actId="478"/>
          <ac:picMkLst>
            <pc:docMk/>
            <pc:sldMk cId="2880799858" sldId="308"/>
            <ac:picMk id="18" creationId="{CC385A03-FB5D-8D6C-53ED-F12FC370EE8C}"/>
          </ac:picMkLst>
        </pc:picChg>
        <pc:picChg chg="add del mod">
          <ac:chgData name="Andrea Perna" userId="dab408d2095ff63d" providerId="LiveId" clId="{493A3FFC-75C6-4EE9-A2F6-C365AD153A78}" dt="2024-09-22T08:44:06.312" v="22331" actId="21"/>
          <ac:picMkLst>
            <pc:docMk/>
            <pc:sldMk cId="2880799858" sldId="308"/>
            <ac:picMk id="20" creationId="{D39A0760-226A-4396-D448-ED361D896E92}"/>
          </ac:picMkLst>
        </pc:picChg>
      </pc:sldChg>
      <pc:sldChg chg="addSp delSp modSp add mod">
        <pc:chgData name="Andrea Perna" userId="dab408d2095ff63d" providerId="LiveId" clId="{493A3FFC-75C6-4EE9-A2F6-C365AD153A78}" dt="2024-09-21T10:05:25.060" v="17828" actId="14100"/>
        <pc:sldMkLst>
          <pc:docMk/>
          <pc:sldMk cId="2681488727" sldId="309"/>
        </pc:sldMkLst>
        <pc:spChg chg="mod">
          <ac:chgData name="Andrea Perna" userId="dab408d2095ff63d" providerId="LiveId" clId="{493A3FFC-75C6-4EE9-A2F6-C365AD153A78}" dt="2024-09-21T10:02:42.554" v="17795" actId="20577"/>
          <ac:spMkLst>
            <pc:docMk/>
            <pc:sldMk cId="2681488727" sldId="309"/>
            <ac:spMk id="2" creationId="{7AA6742E-EF84-B789-A1BB-BDF0CA10EBC5}"/>
          </ac:spMkLst>
        </pc:spChg>
        <pc:picChg chg="add mod">
          <ac:chgData name="Andrea Perna" userId="dab408d2095ff63d" providerId="LiveId" clId="{493A3FFC-75C6-4EE9-A2F6-C365AD153A78}" dt="2024-09-21T10:05:25.060" v="17828" actId="14100"/>
          <ac:picMkLst>
            <pc:docMk/>
            <pc:sldMk cId="2681488727" sldId="309"/>
            <ac:picMk id="4" creationId="{620BEE7E-8D50-ABE2-2B1A-97D64B90CB94}"/>
          </ac:picMkLst>
        </pc:picChg>
        <pc:picChg chg="del mod">
          <ac:chgData name="Andrea Perna" userId="dab408d2095ff63d" providerId="LiveId" clId="{493A3FFC-75C6-4EE9-A2F6-C365AD153A78}" dt="2024-09-21T10:02:54.615" v="17797" actId="478"/>
          <ac:picMkLst>
            <pc:docMk/>
            <pc:sldMk cId="2681488727" sldId="309"/>
            <ac:picMk id="6" creationId="{BFE1FA9F-475D-A823-A395-FD9C506469A6}"/>
          </ac:picMkLst>
        </pc:picChg>
        <pc:picChg chg="add del mod">
          <ac:chgData name="Andrea Perna" userId="dab408d2095ff63d" providerId="LiveId" clId="{493A3FFC-75C6-4EE9-A2F6-C365AD153A78}" dt="2024-09-21T10:03:27.306" v="17814" actId="478"/>
          <ac:picMkLst>
            <pc:docMk/>
            <pc:sldMk cId="2681488727" sldId="309"/>
            <ac:picMk id="7" creationId="{FEA4CA18-88F8-EF49-D398-B91FDBD17C76}"/>
          </ac:picMkLst>
        </pc:picChg>
        <pc:picChg chg="add mod">
          <ac:chgData name="Andrea Perna" userId="dab408d2095ff63d" providerId="LiveId" clId="{493A3FFC-75C6-4EE9-A2F6-C365AD153A78}" dt="2024-09-21T10:04:46.404" v="17825" actId="14100"/>
          <ac:picMkLst>
            <pc:docMk/>
            <pc:sldMk cId="2681488727" sldId="309"/>
            <ac:picMk id="9" creationId="{C991D872-BB17-1D15-BCBB-2756C817516E}"/>
          </ac:picMkLst>
        </pc:picChg>
      </pc:sldChg>
      <pc:sldChg chg="addSp delSp modSp add mod ord">
        <pc:chgData name="Andrea Perna" userId="dab408d2095ff63d" providerId="LiveId" clId="{493A3FFC-75C6-4EE9-A2F6-C365AD153A78}" dt="2024-09-22T10:07:48.394" v="24378" actId="20577"/>
        <pc:sldMkLst>
          <pc:docMk/>
          <pc:sldMk cId="1835659600" sldId="310"/>
        </pc:sldMkLst>
        <pc:spChg chg="mod">
          <ac:chgData name="Andrea Perna" userId="dab408d2095ff63d" providerId="LiveId" clId="{493A3FFC-75C6-4EE9-A2F6-C365AD153A78}" dt="2024-09-22T07:18:26.231" v="21095" actId="1076"/>
          <ac:spMkLst>
            <pc:docMk/>
            <pc:sldMk cId="1835659600" sldId="310"/>
            <ac:spMk id="2" creationId="{265F1032-C569-AA1A-654E-8AFE9BA4E36C}"/>
          </ac:spMkLst>
        </pc:spChg>
        <pc:spChg chg="add mod">
          <ac:chgData name="Andrea Perna" userId="dab408d2095ff63d" providerId="LiveId" clId="{493A3FFC-75C6-4EE9-A2F6-C365AD153A78}" dt="2024-09-21T10:33:37.766" v="19381" actId="1076"/>
          <ac:spMkLst>
            <pc:docMk/>
            <pc:sldMk cId="1835659600" sldId="310"/>
            <ac:spMk id="4" creationId="{10EBD429-61B2-D160-0CDD-9C16330BBFF4}"/>
          </ac:spMkLst>
        </pc:spChg>
        <pc:spChg chg="mod">
          <ac:chgData name="Andrea Perna" userId="dab408d2095ff63d" providerId="LiveId" clId="{493A3FFC-75C6-4EE9-A2F6-C365AD153A78}" dt="2024-09-22T10:07:48.394" v="24378" actId="20577"/>
          <ac:spMkLst>
            <pc:docMk/>
            <pc:sldMk cId="1835659600" sldId="310"/>
            <ac:spMk id="12" creationId="{67047D0D-3CEB-7306-32DE-7B16BD7FCEA5}"/>
          </ac:spMkLst>
        </pc:spChg>
        <pc:grpChg chg="del">
          <ac:chgData name="Andrea Perna" userId="dab408d2095ff63d" providerId="LiveId" clId="{493A3FFC-75C6-4EE9-A2F6-C365AD153A78}" dt="2024-09-21T10:18:39.017" v="18380" actId="478"/>
          <ac:grpSpMkLst>
            <pc:docMk/>
            <pc:sldMk cId="1835659600" sldId="310"/>
            <ac:grpSpMk id="11" creationId="{01D5A026-8238-1ECA-76F2-4353CA365748}"/>
          </ac:grpSpMkLst>
        </pc:grpChg>
      </pc:sldChg>
      <pc:sldChg chg="modSp add mod ord">
        <pc:chgData name="Andrea Perna" userId="dab408d2095ff63d" providerId="LiveId" clId="{493A3FFC-75C6-4EE9-A2F6-C365AD153A78}" dt="2024-09-22T07:42:32.102" v="21599" actId="20577"/>
        <pc:sldMkLst>
          <pc:docMk/>
          <pc:sldMk cId="4104014208" sldId="311"/>
        </pc:sldMkLst>
        <pc:spChg chg="mod">
          <ac:chgData name="Andrea Perna" userId="dab408d2095ff63d" providerId="LiveId" clId="{493A3FFC-75C6-4EE9-A2F6-C365AD153A78}" dt="2024-09-22T07:42:32.102" v="21599" actId="20577"/>
          <ac:spMkLst>
            <pc:docMk/>
            <pc:sldMk cId="4104014208" sldId="311"/>
            <ac:spMk id="2" creationId="{77910C9A-B18B-9A7D-05E3-4077A92FF88D}"/>
          </ac:spMkLst>
        </pc:spChg>
      </pc:sldChg>
      <pc:sldChg chg="modSp add mod">
        <pc:chgData name="Andrea Perna" userId="dab408d2095ff63d" providerId="LiveId" clId="{493A3FFC-75C6-4EE9-A2F6-C365AD153A78}" dt="2024-09-22T16:18:28.472" v="29080" actId="20577"/>
        <pc:sldMkLst>
          <pc:docMk/>
          <pc:sldMk cId="281599154" sldId="312"/>
        </pc:sldMkLst>
        <pc:spChg chg="mod">
          <ac:chgData name="Andrea Perna" userId="dab408d2095ff63d" providerId="LiveId" clId="{493A3FFC-75C6-4EE9-A2F6-C365AD153A78}" dt="2024-09-22T13:29:09.485" v="25832" actId="20577"/>
          <ac:spMkLst>
            <pc:docMk/>
            <pc:sldMk cId="281599154" sldId="312"/>
            <ac:spMk id="2" creationId="{265F1032-C569-AA1A-654E-8AFE9BA4E36C}"/>
          </ac:spMkLst>
        </pc:spChg>
        <pc:spChg chg="mod">
          <ac:chgData name="Andrea Perna" userId="dab408d2095ff63d" providerId="LiveId" clId="{493A3FFC-75C6-4EE9-A2F6-C365AD153A78}" dt="2024-09-22T16:18:28.472" v="29080" actId="20577"/>
          <ac:spMkLst>
            <pc:docMk/>
            <pc:sldMk cId="281599154" sldId="312"/>
            <ac:spMk id="29" creationId="{23E4381F-4B72-7EBB-4304-BA94A1EF15F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365D5-50BE-4584-93D6-20054ECDC0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ED9D9-FC97-41EC-9E99-5FA66F72D0F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Aptos Display" panose="020F0302020204030204"/>
            </a:rPr>
            <a:t>Multi-Agent System</a:t>
          </a:r>
          <a:endParaRPr lang="en-US" dirty="0"/>
        </a:p>
      </dgm:t>
    </dgm:pt>
    <dgm:pt modelId="{FAC258F9-2102-44B9-97C7-679F462232DC}" type="parTrans" cxnId="{4B046A2E-B2A1-43BB-A4B0-FEA96924C722}">
      <dgm:prSet/>
      <dgm:spPr/>
      <dgm:t>
        <a:bodyPr/>
        <a:lstStyle/>
        <a:p>
          <a:endParaRPr lang="en-US"/>
        </a:p>
      </dgm:t>
    </dgm:pt>
    <dgm:pt modelId="{75F0C39B-3818-4094-A0BD-2EBC92100F33}" type="sibTrans" cxnId="{4B046A2E-B2A1-43BB-A4B0-FEA96924C722}">
      <dgm:prSet/>
      <dgm:spPr/>
      <dgm:t>
        <a:bodyPr/>
        <a:lstStyle/>
        <a:p>
          <a:endParaRPr lang="en-US"/>
        </a:p>
      </dgm:t>
    </dgm:pt>
    <dgm:pt modelId="{B966DE30-3922-471B-BCE9-3BC8044A33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Engineer a clear separation between agents and environment;</a:t>
          </a:r>
          <a:endParaRPr lang="en-US" dirty="0"/>
        </a:p>
      </dgm:t>
    </dgm:pt>
    <dgm:pt modelId="{D4643836-7468-4E34-97F2-9E1A675A480D}" type="parTrans" cxnId="{29FBC8E2-D7AE-47C8-A687-5BF97F46E323}">
      <dgm:prSet/>
      <dgm:spPr/>
      <dgm:t>
        <a:bodyPr/>
        <a:lstStyle/>
        <a:p>
          <a:endParaRPr lang="en-US"/>
        </a:p>
      </dgm:t>
    </dgm:pt>
    <dgm:pt modelId="{B364623E-C89A-4A5B-AF33-38BB01FB1512}" type="sibTrans" cxnId="{29FBC8E2-D7AE-47C8-A687-5BF97F46E323}">
      <dgm:prSet/>
      <dgm:spPr/>
      <dgm:t>
        <a:bodyPr/>
        <a:lstStyle/>
        <a:p>
          <a:endParaRPr lang="en-US"/>
        </a:p>
      </dgm:t>
    </dgm:pt>
    <dgm:pt modelId="{08CF5D02-F936-4C28-8AB9-7A7D573E40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Distributed Optimization</a:t>
          </a:r>
          <a:endParaRPr lang="en-US" dirty="0"/>
        </a:p>
      </dgm:t>
    </dgm:pt>
    <dgm:pt modelId="{16E3E64A-ECD6-4DBE-8B8C-48F361E35270}" type="parTrans" cxnId="{1061595F-6D5D-4608-BBF5-DA1598F4F72C}">
      <dgm:prSet/>
      <dgm:spPr/>
      <dgm:t>
        <a:bodyPr/>
        <a:lstStyle/>
        <a:p>
          <a:endParaRPr lang="en-US"/>
        </a:p>
      </dgm:t>
    </dgm:pt>
    <dgm:pt modelId="{7E2050FD-F2D5-4E69-A762-AEF22E8A77A8}" type="sibTrans" cxnId="{1061595F-6D5D-4608-BBF5-DA1598F4F72C}">
      <dgm:prSet/>
      <dgm:spPr/>
      <dgm:t>
        <a:bodyPr/>
        <a:lstStyle/>
        <a:p>
          <a:endParaRPr lang="en-US"/>
        </a:p>
      </dgm:t>
    </dgm:pt>
    <dgm:pt modelId="{0330A27E-2C01-4261-BAE8-C53CCB80484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distributed aggregative optimization algorithm to provide distributed coordination;</a:t>
          </a:r>
        </a:p>
      </dgm:t>
    </dgm:pt>
    <dgm:pt modelId="{3CE8E6FF-A9E7-4B87-855B-D9A2581B62B7}" type="parTrans" cxnId="{B40CAFFC-C576-445F-8A25-EF4FB8CC382E}">
      <dgm:prSet/>
      <dgm:spPr/>
      <dgm:t>
        <a:bodyPr/>
        <a:lstStyle/>
        <a:p>
          <a:endParaRPr lang="en-US"/>
        </a:p>
      </dgm:t>
    </dgm:pt>
    <dgm:pt modelId="{96F8D977-F0EE-4AA2-B312-A1DC85DE15B9}" type="sibTrans" cxnId="{B40CAFFC-C576-445F-8A25-EF4FB8CC382E}">
      <dgm:prSet/>
      <dgm:spPr/>
      <dgm:t>
        <a:bodyPr/>
        <a:lstStyle/>
        <a:p>
          <a:endParaRPr lang="en-US"/>
        </a:p>
      </dgm:t>
    </dgm:pt>
    <dgm:pt modelId="{DEFD788B-D681-4102-8EC0-FED5042679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Beliefs-Desires-Intentions</a:t>
          </a:r>
          <a:endParaRPr lang="en-US" dirty="0"/>
        </a:p>
      </dgm:t>
    </dgm:pt>
    <dgm:pt modelId="{2A6E7475-0CAF-4B1D-A95C-A78B838653B8}" type="parTrans" cxnId="{72FB3BB8-4168-4DEC-9679-F5896B90C0EE}">
      <dgm:prSet/>
      <dgm:spPr/>
      <dgm:t>
        <a:bodyPr/>
        <a:lstStyle/>
        <a:p>
          <a:endParaRPr lang="en-US"/>
        </a:p>
      </dgm:t>
    </dgm:pt>
    <dgm:pt modelId="{BA3EBC3E-FDF6-482B-AE51-48BB6CC292B4}" type="sibTrans" cxnId="{72FB3BB8-4168-4DEC-9679-F5896B90C0EE}">
      <dgm:prSet/>
      <dgm:spPr/>
      <dgm:t>
        <a:bodyPr/>
        <a:lstStyle/>
        <a:p>
          <a:endParaRPr lang="en-US"/>
        </a:p>
      </dgm:t>
    </dgm:pt>
    <dgm:pt modelId="{BA3A22DD-978B-4548-AA97-A94311BFFF0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Leverage the BDI framework to govern robots’ behaviors;</a:t>
          </a:r>
          <a:endParaRPr lang="en-US" dirty="0">
            <a:latin typeface="Aptos Display" panose="020F0302020204030204"/>
          </a:endParaRPr>
        </a:p>
      </dgm:t>
    </dgm:pt>
    <dgm:pt modelId="{54B308B5-F365-449E-AB2A-FF228E1A3637}" type="parTrans" cxnId="{513AC783-CA6C-4F03-A1C6-910D30D5DD9A}">
      <dgm:prSet/>
      <dgm:spPr/>
      <dgm:t>
        <a:bodyPr/>
        <a:lstStyle/>
        <a:p>
          <a:endParaRPr lang="en-US"/>
        </a:p>
      </dgm:t>
    </dgm:pt>
    <dgm:pt modelId="{C439991F-FB33-4567-83E4-A81DE3C9294B}" type="sibTrans" cxnId="{513AC783-CA6C-4F03-A1C6-910D30D5DD9A}">
      <dgm:prSet/>
      <dgm:spPr/>
      <dgm:t>
        <a:bodyPr/>
        <a:lstStyle/>
        <a:p>
          <a:endParaRPr lang="en-US"/>
        </a:p>
      </dgm:t>
    </dgm:pt>
    <dgm:pt modelId="{85B85DDA-9E30-40D0-ABCD-D3B5B02BB35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Create a distributed network of robotic agents modelled with a strongly connected graph; </a:t>
          </a:r>
          <a:endParaRPr lang="en-US" dirty="0">
            <a:latin typeface="Aptos Display" panose="020F0302020204030204"/>
          </a:endParaRPr>
        </a:p>
      </dgm:t>
    </dgm:pt>
    <dgm:pt modelId="{4F8F907C-9979-4A35-A55B-2B5B0CCCD5B9}" type="parTrans" cxnId="{BEE86B99-228E-40FE-B448-ED32D89C90DD}">
      <dgm:prSet/>
      <dgm:spPr/>
      <dgm:t>
        <a:bodyPr/>
        <a:lstStyle/>
        <a:p>
          <a:endParaRPr lang="it-IT"/>
        </a:p>
      </dgm:t>
    </dgm:pt>
    <dgm:pt modelId="{6020C3C2-8D55-410F-AC44-AD50235B590D}" type="sibTrans" cxnId="{BEE86B99-228E-40FE-B448-ED32D89C90DD}">
      <dgm:prSet/>
      <dgm:spPr/>
      <dgm:t>
        <a:bodyPr/>
        <a:lstStyle/>
        <a:p>
          <a:endParaRPr lang="it-IT"/>
        </a:p>
      </dgm:t>
    </dgm:pt>
    <dgm:pt modelId="{89206B6D-0B56-4710-A623-9DCDA5F30AE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 mentalistic agents, inspired by agency’s strong definition;</a:t>
          </a:r>
        </a:p>
      </dgm:t>
    </dgm:pt>
    <dgm:pt modelId="{0F199EB4-A7C7-44B2-979B-A8AB677C236D}" type="parTrans" cxnId="{EEF27949-1843-4888-8C80-A0DE23F9DDA7}">
      <dgm:prSet/>
      <dgm:spPr/>
      <dgm:t>
        <a:bodyPr/>
        <a:lstStyle/>
        <a:p>
          <a:endParaRPr lang="it-IT"/>
        </a:p>
      </dgm:t>
    </dgm:pt>
    <dgm:pt modelId="{BE350426-8043-4EB7-9D97-42F38D6FDE9C}" type="sibTrans" cxnId="{EEF27949-1843-4888-8C80-A0DE23F9DDA7}">
      <dgm:prSet/>
      <dgm:spPr/>
      <dgm:t>
        <a:bodyPr/>
        <a:lstStyle/>
        <a:p>
          <a:endParaRPr lang="it-IT"/>
        </a:p>
      </dgm:t>
    </dgm:pt>
    <dgm:pt modelId="{F92C0DA6-34C6-4548-8946-F289DADE3DE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Agents aim to fulfill both local and global targets, by reaching consensus on global information;</a:t>
          </a:r>
        </a:p>
      </dgm:t>
    </dgm:pt>
    <dgm:pt modelId="{AFF8F067-2A73-4D64-83FA-E237855CA1E8}" type="parTrans" cxnId="{A6DD4EC3-0A8C-420A-9CDD-3871A7018DFB}">
      <dgm:prSet/>
      <dgm:spPr/>
      <dgm:t>
        <a:bodyPr/>
        <a:lstStyle/>
        <a:p>
          <a:endParaRPr lang="it-IT"/>
        </a:p>
      </dgm:t>
    </dgm:pt>
    <dgm:pt modelId="{3491C703-D68F-4DCC-A0AC-21562196513F}" type="sibTrans" cxnId="{A6DD4EC3-0A8C-420A-9CDD-3871A7018DFB}">
      <dgm:prSet/>
      <dgm:spPr/>
      <dgm:t>
        <a:bodyPr/>
        <a:lstStyle/>
        <a:p>
          <a:endParaRPr lang="it-IT"/>
        </a:p>
      </dgm:t>
    </dgm:pt>
    <dgm:pt modelId="{D0B6641D-25AF-4E78-A218-CD67A39C11F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Ensure efficient navigation with obstacle avoidance;</a:t>
          </a:r>
          <a:endParaRPr lang="en-US" b="0" dirty="0">
            <a:latin typeface="Aptos Display" panose="020F0302020204030204"/>
          </a:endParaRPr>
        </a:p>
      </dgm:t>
    </dgm:pt>
    <dgm:pt modelId="{B36BDCD5-5B75-4835-9175-24289E031751}" type="parTrans" cxnId="{A9995BFB-2923-479B-9625-096AB853AA1D}">
      <dgm:prSet/>
      <dgm:spPr/>
      <dgm:t>
        <a:bodyPr/>
        <a:lstStyle/>
        <a:p>
          <a:endParaRPr lang="it-IT"/>
        </a:p>
      </dgm:t>
    </dgm:pt>
    <dgm:pt modelId="{0BA80E6F-818B-49EB-8B7C-53BDCE404018}" type="sibTrans" cxnId="{A9995BFB-2923-479B-9625-096AB853AA1D}">
      <dgm:prSet/>
      <dgm:spPr/>
      <dgm:t>
        <a:bodyPr/>
        <a:lstStyle/>
        <a:p>
          <a:endParaRPr lang="it-IT"/>
        </a:p>
      </dgm:t>
    </dgm:pt>
    <dgm:pt modelId="{E2AAF425-A2A3-4FFB-85B2-A1BEDE123E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Design a modular Multi-Agent System (MAS) for Search and Rescue missions (SAR) in Python;</a:t>
          </a:r>
          <a:endParaRPr lang="en-US" b="1" dirty="0">
            <a:latin typeface="Aptos Display" panose="020F0302020204030204"/>
          </a:endParaRPr>
        </a:p>
      </dgm:t>
    </dgm:pt>
    <dgm:pt modelId="{9E1FA530-852A-4A70-BAEC-D809CEF2FB32}" type="parTrans" cxnId="{A16F62D7-8707-4AC8-9F28-B58AB60B2AFD}">
      <dgm:prSet/>
      <dgm:spPr/>
      <dgm:t>
        <a:bodyPr/>
        <a:lstStyle/>
        <a:p>
          <a:endParaRPr lang="it-IT"/>
        </a:p>
      </dgm:t>
    </dgm:pt>
    <dgm:pt modelId="{69327242-1C20-479A-9608-943E43F23368}" type="sibTrans" cxnId="{A16F62D7-8707-4AC8-9F28-B58AB60B2AFD}">
      <dgm:prSet/>
      <dgm:spPr/>
      <dgm:t>
        <a:bodyPr/>
        <a:lstStyle/>
        <a:p>
          <a:endParaRPr lang="it-IT"/>
        </a:p>
      </dgm:t>
    </dgm:pt>
    <dgm:pt modelId="{F987D56F-F137-4147-AA6D-2BE89495EB8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Enable real-time decision-making, to cope with  dynamic and unpredictable environments;</a:t>
          </a:r>
        </a:p>
      </dgm:t>
    </dgm:pt>
    <dgm:pt modelId="{EDCF735A-52B2-4520-9B60-65F2BFB6AA9F}" type="parTrans" cxnId="{E6DD3B28-3B11-4E67-8109-942457A00C9E}">
      <dgm:prSet/>
      <dgm:spPr/>
      <dgm:t>
        <a:bodyPr/>
        <a:lstStyle/>
        <a:p>
          <a:endParaRPr lang="it-IT"/>
        </a:p>
      </dgm:t>
    </dgm:pt>
    <dgm:pt modelId="{1F484D54-4D31-4DC1-9548-35076176D549}" type="sibTrans" cxnId="{E6DD3B28-3B11-4E67-8109-942457A00C9E}">
      <dgm:prSet/>
      <dgm:spPr/>
      <dgm:t>
        <a:bodyPr/>
        <a:lstStyle/>
        <a:p>
          <a:endParaRPr lang="it-IT"/>
        </a:p>
      </dgm:t>
    </dgm:pt>
    <dgm:pt modelId="{33060F1C-5C07-4050-B89D-762025272991}" type="pres">
      <dgm:prSet presAssocID="{C88365D5-50BE-4584-93D6-20054ECDC0C2}" presName="root" presStyleCnt="0">
        <dgm:presLayoutVars>
          <dgm:dir/>
          <dgm:resizeHandles val="exact"/>
        </dgm:presLayoutVars>
      </dgm:prSet>
      <dgm:spPr/>
    </dgm:pt>
    <dgm:pt modelId="{4A05FA4D-AB4E-4E8C-8268-923E069ED6E0}" type="pres">
      <dgm:prSet presAssocID="{4AEED9D9-FC97-41EC-9E99-5FA66F72D0F9}" presName="compNode" presStyleCnt="0"/>
      <dgm:spPr/>
    </dgm:pt>
    <dgm:pt modelId="{FC306275-27B5-4DBF-A3A3-AB05D4FD69D6}" type="pres">
      <dgm:prSet presAssocID="{4AEED9D9-FC97-41EC-9E99-5FA66F72D0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cli con persone con riempimento a tinta unita"/>
        </a:ext>
      </dgm:extLst>
    </dgm:pt>
    <dgm:pt modelId="{1FB81F98-C5D3-4DEF-A949-1BB3BC5F60BB}" type="pres">
      <dgm:prSet presAssocID="{4AEED9D9-FC97-41EC-9E99-5FA66F72D0F9}" presName="iconSpace" presStyleCnt="0"/>
      <dgm:spPr/>
    </dgm:pt>
    <dgm:pt modelId="{F67AFCDA-6EE8-4D6B-A8E3-4A21006C41B5}" type="pres">
      <dgm:prSet presAssocID="{4AEED9D9-FC97-41EC-9E99-5FA66F72D0F9}" presName="parTx" presStyleLbl="revTx" presStyleIdx="0" presStyleCnt="6">
        <dgm:presLayoutVars>
          <dgm:chMax val="0"/>
          <dgm:chPref val="0"/>
        </dgm:presLayoutVars>
      </dgm:prSet>
      <dgm:spPr/>
    </dgm:pt>
    <dgm:pt modelId="{61351759-314C-46DB-B67B-0E0BFA45EB45}" type="pres">
      <dgm:prSet presAssocID="{4AEED9D9-FC97-41EC-9E99-5FA66F72D0F9}" presName="txSpace" presStyleCnt="0"/>
      <dgm:spPr/>
    </dgm:pt>
    <dgm:pt modelId="{82295270-355F-418C-B49C-4FF578913237}" type="pres">
      <dgm:prSet presAssocID="{4AEED9D9-FC97-41EC-9E99-5FA66F72D0F9}" presName="desTx" presStyleLbl="revTx" presStyleIdx="1" presStyleCnt="6">
        <dgm:presLayoutVars/>
      </dgm:prSet>
      <dgm:spPr/>
    </dgm:pt>
    <dgm:pt modelId="{D1E63A19-423E-452B-8347-7E45D2238147}" type="pres">
      <dgm:prSet presAssocID="{75F0C39B-3818-4094-A0BD-2EBC92100F33}" presName="sibTrans" presStyleCnt="0"/>
      <dgm:spPr/>
    </dgm:pt>
    <dgm:pt modelId="{92E089FB-0CDC-4ACF-9BF4-8E40083B1EA8}" type="pres">
      <dgm:prSet presAssocID="{08CF5D02-F936-4C28-8AB9-7A7D573E409C}" presName="compNode" presStyleCnt="0"/>
      <dgm:spPr/>
    </dgm:pt>
    <dgm:pt modelId="{3FCD9AE5-36F6-4C3F-905B-E25D1CD29BFC}" type="pres">
      <dgm:prSet presAssocID="{08CF5D02-F936-4C28-8AB9-7A7D573E4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Robot con riempimento a tinta unita"/>
        </a:ext>
      </dgm:extLst>
    </dgm:pt>
    <dgm:pt modelId="{5954645F-16F4-4E50-9B34-3EFCBD4A6424}" type="pres">
      <dgm:prSet presAssocID="{08CF5D02-F936-4C28-8AB9-7A7D573E409C}" presName="iconSpace" presStyleCnt="0"/>
      <dgm:spPr/>
    </dgm:pt>
    <dgm:pt modelId="{12FAF8C9-661C-4F95-BE95-A7418AC2A460}" type="pres">
      <dgm:prSet presAssocID="{08CF5D02-F936-4C28-8AB9-7A7D573E409C}" presName="parTx" presStyleLbl="revTx" presStyleIdx="2" presStyleCnt="6">
        <dgm:presLayoutVars>
          <dgm:chMax val="0"/>
          <dgm:chPref val="0"/>
        </dgm:presLayoutVars>
      </dgm:prSet>
      <dgm:spPr/>
    </dgm:pt>
    <dgm:pt modelId="{EDA0D9D6-70C6-4112-A117-0C40C1E0809F}" type="pres">
      <dgm:prSet presAssocID="{08CF5D02-F936-4C28-8AB9-7A7D573E409C}" presName="txSpace" presStyleCnt="0"/>
      <dgm:spPr/>
    </dgm:pt>
    <dgm:pt modelId="{AD40EEE2-C2C2-49B5-915B-21EFC94B9DED}" type="pres">
      <dgm:prSet presAssocID="{08CF5D02-F936-4C28-8AB9-7A7D573E409C}" presName="desTx" presStyleLbl="revTx" presStyleIdx="3" presStyleCnt="6">
        <dgm:presLayoutVars/>
      </dgm:prSet>
      <dgm:spPr/>
    </dgm:pt>
    <dgm:pt modelId="{1433ABFA-217F-457F-B005-9566612D3B29}" type="pres">
      <dgm:prSet presAssocID="{7E2050FD-F2D5-4E69-A762-AEF22E8A77A8}" presName="sibTrans" presStyleCnt="0"/>
      <dgm:spPr/>
    </dgm:pt>
    <dgm:pt modelId="{028D3B37-84F7-44C2-B235-9DFAD2757A4C}" type="pres">
      <dgm:prSet presAssocID="{DEFD788B-D681-4102-8EC0-FED5042679FD}" presName="compNode" presStyleCnt="0"/>
      <dgm:spPr/>
    </dgm:pt>
    <dgm:pt modelId="{01D17171-218C-4863-B02D-F2BC862D573E}" type="pres">
      <dgm:prSet presAssocID="{DEFD788B-D681-4102-8EC0-FED5042679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 e ingranaggio con riempimento a tinta unita"/>
        </a:ext>
      </dgm:extLst>
    </dgm:pt>
    <dgm:pt modelId="{B0D8EFAF-17B0-4E54-BF73-03EA3A9F8427}" type="pres">
      <dgm:prSet presAssocID="{DEFD788B-D681-4102-8EC0-FED5042679FD}" presName="iconSpace" presStyleCnt="0"/>
      <dgm:spPr/>
    </dgm:pt>
    <dgm:pt modelId="{725F7179-DAE1-456D-AD35-7614215E1908}" type="pres">
      <dgm:prSet presAssocID="{DEFD788B-D681-4102-8EC0-FED5042679FD}" presName="parTx" presStyleLbl="revTx" presStyleIdx="4" presStyleCnt="6">
        <dgm:presLayoutVars>
          <dgm:chMax val="0"/>
          <dgm:chPref val="0"/>
        </dgm:presLayoutVars>
      </dgm:prSet>
      <dgm:spPr/>
    </dgm:pt>
    <dgm:pt modelId="{BE27A1E9-532F-4DB5-AAC9-BB94A0658AE1}" type="pres">
      <dgm:prSet presAssocID="{DEFD788B-D681-4102-8EC0-FED5042679FD}" presName="txSpace" presStyleCnt="0"/>
      <dgm:spPr/>
    </dgm:pt>
    <dgm:pt modelId="{C50AD896-E26D-4B5E-9BDE-1224C2C28F51}" type="pres">
      <dgm:prSet presAssocID="{DEFD788B-D681-4102-8EC0-FED5042679FD}" presName="desTx" presStyleLbl="revTx" presStyleIdx="5" presStyleCnt="6">
        <dgm:presLayoutVars/>
      </dgm:prSet>
      <dgm:spPr/>
    </dgm:pt>
  </dgm:ptLst>
  <dgm:cxnLst>
    <dgm:cxn modelId="{4528E903-38A3-4253-9501-303A5914A6F7}" type="presOf" srcId="{4AEED9D9-FC97-41EC-9E99-5FA66F72D0F9}" destId="{F67AFCDA-6EE8-4D6B-A8E3-4A21006C41B5}" srcOrd="0" destOrd="0" presId="urn:microsoft.com/office/officeart/2018/5/layout/CenteredIconLabelDescriptionList"/>
    <dgm:cxn modelId="{FB260A1A-96E9-4875-B445-6EADFC11CA19}" type="presOf" srcId="{85B85DDA-9E30-40D0-ABCD-D3B5B02BB35E}" destId="{82295270-355F-418C-B49C-4FF578913237}" srcOrd="0" destOrd="2" presId="urn:microsoft.com/office/officeart/2018/5/layout/CenteredIconLabelDescriptionList"/>
    <dgm:cxn modelId="{58CB7E24-B016-47AB-B1DF-630B186732CC}" type="presOf" srcId="{0330A27E-2C01-4261-BAE8-C53CCB804848}" destId="{AD40EEE2-C2C2-49B5-915B-21EFC94B9DED}" srcOrd="0" destOrd="0" presId="urn:microsoft.com/office/officeart/2018/5/layout/CenteredIconLabelDescriptionList"/>
    <dgm:cxn modelId="{C7270325-BB3A-48FC-91F7-97598CBFA216}" type="presOf" srcId="{F987D56F-F137-4147-AA6D-2BE89495EB86}" destId="{C50AD896-E26D-4B5E-9BDE-1224C2C28F51}" srcOrd="0" destOrd="2" presId="urn:microsoft.com/office/officeart/2018/5/layout/CenteredIconLabelDescriptionList"/>
    <dgm:cxn modelId="{E6DD3B28-3B11-4E67-8109-942457A00C9E}" srcId="{DEFD788B-D681-4102-8EC0-FED5042679FD}" destId="{F987D56F-F137-4147-AA6D-2BE89495EB86}" srcOrd="2" destOrd="0" parTransId="{EDCF735A-52B2-4520-9B60-65F2BFB6AA9F}" sibTransId="{1F484D54-4D31-4DC1-9548-35076176D549}"/>
    <dgm:cxn modelId="{D64A3D2A-FCB8-4914-8B32-A80F6E0A74A9}" type="presOf" srcId="{DEFD788B-D681-4102-8EC0-FED5042679FD}" destId="{725F7179-DAE1-456D-AD35-7614215E1908}" srcOrd="0" destOrd="0" presId="urn:microsoft.com/office/officeart/2018/5/layout/CenteredIconLabelDescriptionList"/>
    <dgm:cxn modelId="{4B046A2E-B2A1-43BB-A4B0-FEA96924C722}" srcId="{C88365D5-50BE-4584-93D6-20054ECDC0C2}" destId="{4AEED9D9-FC97-41EC-9E99-5FA66F72D0F9}" srcOrd="0" destOrd="0" parTransId="{FAC258F9-2102-44B9-97C7-679F462232DC}" sibTransId="{75F0C39B-3818-4094-A0BD-2EBC92100F33}"/>
    <dgm:cxn modelId="{F57D153B-7D7C-4935-8C6B-71A5CAE2D554}" type="presOf" srcId="{F92C0DA6-34C6-4548-8946-F289DADE3DE0}" destId="{AD40EEE2-C2C2-49B5-915B-21EFC94B9DED}" srcOrd="0" destOrd="1" presId="urn:microsoft.com/office/officeart/2018/5/layout/CenteredIconLabelDescriptionList"/>
    <dgm:cxn modelId="{1305245D-05A9-458D-BBA9-E377FF7E904D}" type="presOf" srcId="{C88365D5-50BE-4584-93D6-20054ECDC0C2}" destId="{33060F1C-5C07-4050-B89D-762025272991}" srcOrd="0" destOrd="0" presId="urn:microsoft.com/office/officeart/2018/5/layout/CenteredIconLabelDescriptionList"/>
    <dgm:cxn modelId="{1061595F-6D5D-4608-BBF5-DA1598F4F72C}" srcId="{C88365D5-50BE-4584-93D6-20054ECDC0C2}" destId="{08CF5D02-F936-4C28-8AB9-7A7D573E409C}" srcOrd="1" destOrd="0" parTransId="{16E3E64A-ECD6-4DBE-8B8C-48F361E35270}" sibTransId="{7E2050FD-F2D5-4E69-A762-AEF22E8A77A8}"/>
    <dgm:cxn modelId="{368AE460-C30C-48B6-99AA-17923C2A2B14}" type="presOf" srcId="{B966DE30-3922-471B-BCE9-3BC8044A3373}" destId="{82295270-355F-418C-B49C-4FF578913237}" srcOrd="0" destOrd="1" presId="urn:microsoft.com/office/officeart/2018/5/layout/CenteredIconLabelDescriptionList"/>
    <dgm:cxn modelId="{481F3E48-2BB3-4CF1-8D2F-68242EEAA26D}" type="presOf" srcId="{BA3A22DD-978B-4548-AA97-A94311BFFF05}" destId="{C50AD896-E26D-4B5E-9BDE-1224C2C28F51}" srcOrd="0" destOrd="0" presId="urn:microsoft.com/office/officeart/2018/5/layout/CenteredIconLabelDescriptionList"/>
    <dgm:cxn modelId="{EEF27949-1843-4888-8C80-A0DE23F9DDA7}" srcId="{DEFD788B-D681-4102-8EC0-FED5042679FD}" destId="{89206B6D-0B56-4710-A623-9DCDA5F30AEE}" srcOrd="1" destOrd="0" parTransId="{0F199EB4-A7C7-44B2-979B-A8AB677C236D}" sibTransId="{BE350426-8043-4EB7-9D97-42F38D6FDE9C}"/>
    <dgm:cxn modelId="{DC047C4A-6C3F-4FC1-88B5-D9CCF022E90A}" type="presOf" srcId="{E2AAF425-A2A3-4FFB-85B2-A1BEDE123E47}" destId="{82295270-355F-418C-B49C-4FF578913237}" srcOrd="0" destOrd="0" presId="urn:microsoft.com/office/officeart/2018/5/layout/CenteredIconLabelDescriptionList"/>
    <dgm:cxn modelId="{F820924A-304C-4D37-B151-507E115072E7}" type="presOf" srcId="{89206B6D-0B56-4710-A623-9DCDA5F30AEE}" destId="{C50AD896-E26D-4B5E-9BDE-1224C2C28F51}" srcOrd="0" destOrd="1" presId="urn:microsoft.com/office/officeart/2018/5/layout/CenteredIconLabelDescriptionList"/>
    <dgm:cxn modelId="{513AC783-CA6C-4F03-A1C6-910D30D5DD9A}" srcId="{DEFD788B-D681-4102-8EC0-FED5042679FD}" destId="{BA3A22DD-978B-4548-AA97-A94311BFFF05}" srcOrd="0" destOrd="0" parTransId="{54B308B5-F365-449E-AB2A-FF228E1A3637}" sibTransId="{C439991F-FB33-4567-83E4-A81DE3C9294B}"/>
    <dgm:cxn modelId="{BEE86B99-228E-40FE-B448-ED32D89C90DD}" srcId="{4AEED9D9-FC97-41EC-9E99-5FA66F72D0F9}" destId="{85B85DDA-9E30-40D0-ABCD-D3B5B02BB35E}" srcOrd="2" destOrd="0" parTransId="{4F8F907C-9979-4A35-A55B-2B5B0CCCD5B9}" sibTransId="{6020C3C2-8D55-410F-AC44-AD50235B590D}"/>
    <dgm:cxn modelId="{72FB3BB8-4168-4DEC-9679-F5896B90C0EE}" srcId="{C88365D5-50BE-4584-93D6-20054ECDC0C2}" destId="{DEFD788B-D681-4102-8EC0-FED5042679FD}" srcOrd="2" destOrd="0" parTransId="{2A6E7475-0CAF-4B1D-A95C-A78B838653B8}" sibTransId="{BA3EBC3E-FDF6-482B-AE51-48BB6CC292B4}"/>
    <dgm:cxn modelId="{F555F9BD-67E5-4163-A037-88A6BAF8FEC6}" type="presOf" srcId="{08CF5D02-F936-4C28-8AB9-7A7D573E409C}" destId="{12FAF8C9-661C-4F95-BE95-A7418AC2A460}" srcOrd="0" destOrd="0" presId="urn:microsoft.com/office/officeart/2018/5/layout/CenteredIconLabelDescriptionList"/>
    <dgm:cxn modelId="{A6DD4EC3-0A8C-420A-9CDD-3871A7018DFB}" srcId="{08CF5D02-F936-4C28-8AB9-7A7D573E409C}" destId="{F92C0DA6-34C6-4548-8946-F289DADE3DE0}" srcOrd="1" destOrd="0" parTransId="{AFF8F067-2A73-4D64-83FA-E237855CA1E8}" sibTransId="{3491C703-D68F-4DCC-A0AC-21562196513F}"/>
    <dgm:cxn modelId="{A16F62D7-8707-4AC8-9F28-B58AB60B2AFD}" srcId="{4AEED9D9-FC97-41EC-9E99-5FA66F72D0F9}" destId="{E2AAF425-A2A3-4FFB-85B2-A1BEDE123E47}" srcOrd="0" destOrd="0" parTransId="{9E1FA530-852A-4A70-BAEC-D809CEF2FB32}" sibTransId="{69327242-1C20-479A-9608-943E43F23368}"/>
    <dgm:cxn modelId="{6B76ABE0-3FA5-4122-AC5B-E0C0CDC40C41}" type="presOf" srcId="{D0B6641D-25AF-4E78-A218-CD67A39C11F2}" destId="{AD40EEE2-C2C2-49B5-915B-21EFC94B9DED}" srcOrd="0" destOrd="2" presId="urn:microsoft.com/office/officeart/2018/5/layout/CenteredIconLabelDescriptionList"/>
    <dgm:cxn modelId="{29FBC8E2-D7AE-47C8-A687-5BF97F46E323}" srcId="{4AEED9D9-FC97-41EC-9E99-5FA66F72D0F9}" destId="{B966DE30-3922-471B-BCE9-3BC8044A3373}" srcOrd="1" destOrd="0" parTransId="{D4643836-7468-4E34-97F2-9E1A675A480D}" sibTransId="{B364623E-C89A-4A5B-AF33-38BB01FB1512}"/>
    <dgm:cxn modelId="{A9995BFB-2923-479B-9625-096AB853AA1D}" srcId="{08CF5D02-F936-4C28-8AB9-7A7D573E409C}" destId="{D0B6641D-25AF-4E78-A218-CD67A39C11F2}" srcOrd="2" destOrd="0" parTransId="{B36BDCD5-5B75-4835-9175-24289E031751}" sibTransId="{0BA80E6F-818B-49EB-8B7C-53BDCE404018}"/>
    <dgm:cxn modelId="{B40CAFFC-C576-445F-8A25-EF4FB8CC382E}" srcId="{08CF5D02-F936-4C28-8AB9-7A7D573E409C}" destId="{0330A27E-2C01-4261-BAE8-C53CCB804848}" srcOrd="0" destOrd="0" parTransId="{3CE8E6FF-A9E7-4B87-855B-D9A2581B62B7}" sibTransId="{96F8D977-F0EE-4AA2-B312-A1DC85DE15B9}"/>
    <dgm:cxn modelId="{D96C7AFC-E340-4FB2-989F-386139DC9A4D}" type="presParOf" srcId="{33060F1C-5C07-4050-B89D-762025272991}" destId="{4A05FA4D-AB4E-4E8C-8268-923E069ED6E0}" srcOrd="0" destOrd="0" presId="urn:microsoft.com/office/officeart/2018/5/layout/CenteredIconLabelDescriptionList"/>
    <dgm:cxn modelId="{5E3537E3-96FD-4391-A621-707576048B16}" type="presParOf" srcId="{4A05FA4D-AB4E-4E8C-8268-923E069ED6E0}" destId="{FC306275-27B5-4DBF-A3A3-AB05D4FD69D6}" srcOrd="0" destOrd="0" presId="urn:microsoft.com/office/officeart/2018/5/layout/CenteredIconLabelDescriptionList"/>
    <dgm:cxn modelId="{CEFCF682-CFD5-459A-A1AB-2C21D0C94974}" type="presParOf" srcId="{4A05FA4D-AB4E-4E8C-8268-923E069ED6E0}" destId="{1FB81F98-C5D3-4DEF-A949-1BB3BC5F60BB}" srcOrd="1" destOrd="0" presId="urn:microsoft.com/office/officeart/2018/5/layout/CenteredIconLabelDescriptionList"/>
    <dgm:cxn modelId="{97E2D294-BFCD-4292-8E67-4DD8B44BC633}" type="presParOf" srcId="{4A05FA4D-AB4E-4E8C-8268-923E069ED6E0}" destId="{F67AFCDA-6EE8-4D6B-A8E3-4A21006C41B5}" srcOrd="2" destOrd="0" presId="urn:microsoft.com/office/officeart/2018/5/layout/CenteredIconLabelDescriptionList"/>
    <dgm:cxn modelId="{C9AAC1D1-19B7-4753-B87A-4E28CECDB2E5}" type="presParOf" srcId="{4A05FA4D-AB4E-4E8C-8268-923E069ED6E0}" destId="{61351759-314C-46DB-B67B-0E0BFA45EB45}" srcOrd="3" destOrd="0" presId="urn:microsoft.com/office/officeart/2018/5/layout/CenteredIconLabelDescriptionList"/>
    <dgm:cxn modelId="{2E571723-E0CC-4CAD-A41E-500F76C0A80C}" type="presParOf" srcId="{4A05FA4D-AB4E-4E8C-8268-923E069ED6E0}" destId="{82295270-355F-418C-B49C-4FF578913237}" srcOrd="4" destOrd="0" presId="urn:microsoft.com/office/officeart/2018/5/layout/CenteredIconLabelDescriptionList"/>
    <dgm:cxn modelId="{F347B3E3-E65F-4184-8283-76846C4F7043}" type="presParOf" srcId="{33060F1C-5C07-4050-B89D-762025272991}" destId="{D1E63A19-423E-452B-8347-7E45D2238147}" srcOrd="1" destOrd="0" presId="urn:microsoft.com/office/officeart/2018/5/layout/CenteredIconLabelDescriptionList"/>
    <dgm:cxn modelId="{3CFFFA57-F7ED-403A-A9D3-77F1FD328445}" type="presParOf" srcId="{33060F1C-5C07-4050-B89D-762025272991}" destId="{92E089FB-0CDC-4ACF-9BF4-8E40083B1EA8}" srcOrd="2" destOrd="0" presId="urn:microsoft.com/office/officeart/2018/5/layout/CenteredIconLabelDescriptionList"/>
    <dgm:cxn modelId="{EF85B595-1395-4C3A-B083-F72FF67AE591}" type="presParOf" srcId="{92E089FB-0CDC-4ACF-9BF4-8E40083B1EA8}" destId="{3FCD9AE5-36F6-4C3F-905B-E25D1CD29BFC}" srcOrd="0" destOrd="0" presId="urn:microsoft.com/office/officeart/2018/5/layout/CenteredIconLabelDescriptionList"/>
    <dgm:cxn modelId="{2A32E720-7BF8-4DBB-9ACA-0D93ED032DCD}" type="presParOf" srcId="{92E089FB-0CDC-4ACF-9BF4-8E40083B1EA8}" destId="{5954645F-16F4-4E50-9B34-3EFCBD4A6424}" srcOrd="1" destOrd="0" presId="urn:microsoft.com/office/officeart/2018/5/layout/CenteredIconLabelDescriptionList"/>
    <dgm:cxn modelId="{3A27911F-36DE-4AB5-B389-46C6916A04B3}" type="presParOf" srcId="{92E089FB-0CDC-4ACF-9BF4-8E40083B1EA8}" destId="{12FAF8C9-661C-4F95-BE95-A7418AC2A460}" srcOrd="2" destOrd="0" presId="urn:microsoft.com/office/officeart/2018/5/layout/CenteredIconLabelDescriptionList"/>
    <dgm:cxn modelId="{FCD1ADCB-230C-4A99-9BF9-2F673FC22503}" type="presParOf" srcId="{92E089FB-0CDC-4ACF-9BF4-8E40083B1EA8}" destId="{EDA0D9D6-70C6-4112-A117-0C40C1E0809F}" srcOrd="3" destOrd="0" presId="urn:microsoft.com/office/officeart/2018/5/layout/CenteredIconLabelDescriptionList"/>
    <dgm:cxn modelId="{8ACF208F-1570-4280-ACFD-CE9F2A6C91FC}" type="presParOf" srcId="{92E089FB-0CDC-4ACF-9BF4-8E40083B1EA8}" destId="{AD40EEE2-C2C2-49B5-915B-21EFC94B9DED}" srcOrd="4" destOrd="0" presId="urn:microsoft.com/office/officeart/2018/5/layout/CenteredIconLabelDescriptionList"/>
    <dgm:cxn modelId="{4D2734E3-D9A3-4553-8914-15011B031FD2}" type="presParOf" srcId="{33060F1C-5C07-4050-B89D-762025272991}" destId="{1433ABFA-217F-457F-B005-9566612D3B29}" srcOrd="3" destOrd="0" presId="urn:microsoft.com/office/officeart/2018/5/layout/CenteredIconLabelDescriptionList"/>
    <dgm:cxn modelId="{48BA0060-0273-44A8-8402-131FAB99B751}" type="presParOf" srcId="{33060F1C-5C07-4050-B89D-762025272991}" destId="{028D3B37-84F7-44C2-B235-9DFAD2757A4C}" srcOrd="4" destOrd="0" presId="urn:microsoft.com/office/officeart/2018/5/layout/CenteredIconLabelDescriptionList"/>
    <dgm:cxn modelId="{94D9AADB-F96B-4673-88B3-1267E3C0D9D5}" type="presParOf" srcId="{028D3B37-84F7-44C2-B235-9DFAD2757A4C}" destId="{01D17171-218C-4863-B02D-F2BC862D573E}" srcOrd="0" destOrd="0" presId="urn:microsoft.com/office/officeart/2018/5/layout/CenteredIconLabelDescriptionList"/>
    <dgm:cxn modelId="{AAE01042-FFCE-44C4-8796-7206647FCB9D}" type="presParOf" srcId="{028D3B37-84F7-44C2-B235-9DFAD2757A4C}" destId="{B0D8EFAF-17B0-4E54-BF73-03EA3A9F8427}" srcOrd="1" destOrd="0" presId="urn:microsoft.com/office/officeart/2018/5/layout/CenteredIconLabelDescriptionList"/>
    <dgm:cxn modelId="{8D61BB13-EDFE-4D73-B30A-41D9DDC05754}" type="presParOf" srcId="{028D3B37-84F7-44C2-B235-9DFAD2757A4C}" destId="{725F7179-DAE1-456D-AD35-7614215E1908}" srcOrd="2" destOrd="0" presId="urn:microsoft.com/office/officeart/2018/5/layout/CenteredIconLabelDescriptionList"/>
    <dgm:cxn modelId="{592A4CA9-904E-4DF7-82DA-3DB1C5F08FEE}" type="presParOf" srcId="{028D3B37-84F7-44C2-B235-9DFAD2757A4C}" destId="{BE27A1E9-532F-4DB5-AAC9-BB94A0658AE1}" srcOrd="3" destOrd="0" presId="urn:microsoft.com/office/officeart/2018/5/layout/CenteredIconLabelDescriptionList"/>
    <dgm:cxn modelId="{B14CBBB5-92F5-448D-8764-695FC41976B0}" type="presParOf" srcId="{028D3B37-84F7-44C2-B235-9DFAD2757A4C}" destId="{C50AD896-E26D-4B5E-9BDE-1224C2C28F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365D5-50BE-4584-93D6-20054ECDC0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ED9D9-FC97-41EC-9E99-5FA66F72D0F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Aptos Display" panose="020F0302020204030204"/>
            </a:rPr>
            <a:t>Finite State Machine</a:t>
          </a:r>
          <a:endParaRPr lang="en-US" dirty="0"/>
        </a:p>
      </dgm:t>
    </dgm:pt>
    <dgm:pt modelId="{FAC258F9-2102-44B9-97C7-679F462232DC}" type="parTrans" cxnId="{4B046A2E-B2A1-43BB-A4B0-FEA96924C722}">
      <dgm:prSet/>
      <dgm:spPr/>
      <dgm:t>
        <a:bodyPr/>
        <a:lstStyle/>
        <a:p>
          <a:endParaRPr lang="en-US"/>
        </a:p>
      </dgm:t>
    </dgm:pt>
    <dgm:pt modelId="{75F0C39B-3818-4094-A0BD-2EBC92100F33}" type="sibTrans" cxnId="{4B046A2E-B2A1-43BB-A4B0-FEA96924C722}">
      <dgm:prSet/>
      <dgm:spPr/>
      <dgm:t>
        <a:bodyPr/>
        <a:lstStyle/>
        <a:p>
          <a:endParaRPr lang="en-US"/>
        </a:p>
      </dgm:t>
    </dgm:pt>
    <dgm:pt modelId="{B966DE30-3922-471B-BCE9-3BC8044A33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1" dirty="0"/>
            <a:t>Saved</a:t>
          </a:r>
          <a:r>
            <a:rPr lang="en-US" b="0" dirty="0"/>
            <a:t> survivors use P-controllers to reach the </a:t>
          </a:r>
          <a:r>
            <a:rPr lang="en-US" b="0" i="1" dirty="0"/>
            <a:t>Idle</a:t>
          </a:r>
          <a:r>
            <a:rPr lang="en-US" b="0" dirty="0"/>
            <a:t> ambulance in the departure point;</a:t>
          </a:r>
          <a:endParaRPr lang="en-US" dirty="0"/>
        </a:p>
      </dgm:t>
    </dgm:pt>
    <dgm:pt modelId="{D4643836-7468-4E34-97F2-9E1A675A480D}" type="parTrans" cxnId="{29FBC8E2-D7AE-47C8-A687-5BF97F46E323}">
      <dgm:prSet/>
      <dgm:spPr/>
      <dgm:t>
        <a:bodyPr/>
        <a:lstStyle/>
        <a:p>
          <a:endParaRPr lang="en-US"/>
        </a:p>
      </dgm:t>
    </dgm:pt>
    <dgm:pt modelId="{B364623E-C89A-4A5B-AF33-38BB01FB1512}" type="sibTrans" cxnId="{29FBC8E2-D7AE-47C8-A687-5BF97F46E323}">
      <dgm:prSet/>
      <dgm:spPr/>
      <dgm:t>
        <a:bodyPr/>
        <a:lstStyle/>
        <a:p>
          <a:endParaRPr lang="en-US"/>
        </a:p>
      </dgm:t>
    </dgm:pt>
    <dgm:pt modelId="{08CF5D02-F936-4C28-8AB9-7A7D573E40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Groups Creation</a:t>
          </a:r>
          <a:endParaRPr lang="en-US" dirty="0"/>
        </a:p>
      </dgm:t>
    </dgm:pt>
    <dgm:pt modelId="{16E3E64A-ECD6-4DBE-8B8C-48F361E35270}" type="parTrans" cxnId="{1061595F-6D5D-4608-BBF5-DA1598F4F72C}">
      <dgm:prSet/>
      <dgm:spPr/>
      <dgm:t>
        <a:bodyPr/>
        <a:lstStyle/>
        <a:p>
          <a:endParaRPr lang="en-US"/>
        </a:p>
      </dgm:t>
    </dgm:pt>
    <dgm:pt modelId="{7E2050FD-F2D5-4E69-A762-AEF22E8A77A8}" type="sibTrans" cxnId="{1061595F-6D5D-4608-BBF5-DA1598F4F72C}">
      <dgm:prSet/>
      <dgm:spPr/>
      <dgm:t>
        <a:bodyPr/>
        <a:lstStyle/>
        <a:p>
          <a:endParaRPr lang="en-US"/>
        </a:p>
      </dgm:t>
    </dgm:pt>
    <dgm:pt modelId="{0330A27E-2C01-4261-BAE8-C53CCB80484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Agents gather </a:t>
          </a:r>
          <a:r>
            <a:rPr lang="en-US" i="1" dirty="0"/>
            <a:t>Steady</a:t>
          </a:r>
          <a:r>
            <a:rPr lang="en-US" dirty="0"/>
            <a:t> survivors using the </a:t>
          </a:r>
          <a:r>
            <a:rPr lang="en-US" i="1" dirty="0" err="1"/>
            <a:t>create_escort_group</a:t>
          </a:r>
          <a:r>
            <a:rPr lang="en-US" i="1" dirty="0"/>
            <a:t>() </a:t>
          </a:r>
          <a:r>
            <a:rPr lang="en-US" dirty="0"/>
            <a:t>function;</a:t>
          </a:r>
        </a:p>
      </dgm:t>
    </dgm:pt>
    <dgm:pt modelId="{3CE8E6FF-A9E7-4B87-855B-D9A2581B62B7}" type="parTrans" cxnId="{B40CAFFC-C576-445F-8A25-EF4FB8CC382E}">
      <dgm:prSet/>
      <dgm:spPr/>
      <dgm:t>
        <a:bodyPr/>
        <a:lstStyle/>
        <a:p>
          <a:endParaRPr lang="en-US"/>
        </a:p>
      </dgm:t>
    </dgm:pt>
    <dgm:pt modelId="{96F8D977-F0EE-4AA2-B312-A1DC85DE15B9}" type="sibTrans" cxnId="{B40CAFFC-C576-445F-8A25-EF4FB8CC382E}">
      <dgm:prSet/>
      <dgm:spPr/>
      <dgm:t>
        <a:bodyPr/>
        <a:lstStyle/>
        <a:p>
          <a:endParaRPr lang="en-US"/>
        </a:p>
      </dgm:t>
    </dgm:pt>
    <dgm:pt modelId="{DEFD788B-D681-4102-8EC0-FED5042679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Rescue</a:t>
          </a:r>
        </a:p>
      </dgm:t>
    </dgm:pt>
    <dgm:pt modelId="{2A6E7475-0CAF-4B1D-A95C-A78B838653B8}" type="parTrans" cxnId="{72FB3BB8-4168-4DEC-9679-F5896B90C0EE}">
      <dgm:prSet/>
      <dgm:spPr/>
      <dgm:t>
        <a:bodyPr/>
        <a:lstStyle/>
        <a:p>
          <a:endParaRPr lang="en-US"/>
        </a:p>
      </dgm:t>
    </dgm:pt>
    <dgm:pt modelId="{BA3EBC3E-FDF6-482B-AE51-48BB6CC292B4}" type="sibTrans" cxnId="{72FB3BB8-4168-4DEC-9679-F5896B90C0EE}">
      <dgm:prSet/>
      <dgm:spPr/>
      <dgm:t>
        <a:bodyPr/>
        <a:lstStyle/>
        <a:p>
          <a:endParaRPr lang="en-US"/>
        </a:p>
      </dgm:t>
    </dgm:pt>
    <dgm:pt modelId="{BA3A22DD-978B-4548-AA97-A94311BFF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Survivors transition to </a:t>
          </a:r>
          <a:r>
            <a:rPr lang="en-US" i="1" dirty="0">
              <a:latin typeface="+mn-lt"/>
            </a:rPr>
            <a:t>Escorted</a:t>
          </a:r>
          <a:r>
            <a:rPr lang="en-US" dirty="0">
              <a:latin typeface="+mn-lt"/>
            </a:rPr>
            <a:t> when grouped and moved to </a:t>
          </a:r>
          <a:r>
            <a:rPr lang="en-US" i="1" dirty="0">
              <a:latin typeface="+mn-lt"/>
            </a:rPr>
            <a:t>Exit</a:t>
          </a:r>
          <a:r>
            <a:rPr lang="en-US" dirty="0">
              <a:latin typeface="+mn-lt"/>
            </a:rPr>
            <a:t> with agents, where they are </a:t>
          </a:r>
          <a:r>
            <a:rPr lang="en-US" i="1" dirty="0">
              <a:latin typeface="+mn-lt"/>
            </a:rPr>
            <a:t>Saved</a:t>
          </a:r>
          <a:r>
            <a:rPr lang="en-US" dirty="0">
              <a:latin typeface="+mn-lt"/>
            </a:rPr>
            <a:t>;</a:t>
          </a:r>
        </a:p>
        <a:p>
          <a:pPr>
            <a:lnSpc>
              <a:spcPct val="100000"/>
            </a:lnSpc>
          </a:pPr>
          <a:r>
            <a:rPr lang="en-US" i="1" dirty="0"/>
            <a:t>Saved</a:t>
          </a:r>
          <a:r>
            <a:rPr lang="en-US" dirty="0"/>
            <a:t> survivors are delivered to the hospital upon ambulance arrival, entering </a:t>
          </a:r>
          <a:r>
            <a:rPr lang="en-US" i="1" dirty="0"/>
            <a:t>Transported </a:t>
          </a:r>
          <a:r>
            <a:rPr lang="en-US" dirty="0"/>
            <a:t>state</a:t>
          </a:r>
          <a:r>
            <a:rPr lang="it-IT" dirty="0"/>
            <a:t>;</a:t>
          </a:r>
          <a:endParaRPr lang="en-US" dirty="0">
            <a:latin typeface="Aptos Display" panose="020F0302020204030204"/>
          </a:endParaRPr>
        </a:p>
      </dgm:t>
    </dgm:pt>
    <dgm:pt modelId="{54B308B5-F365-449E-AB2A-FF228E1A3637}" type="parTrans" cxnId="{513AC783-CA6C-4F03-A1C6-910D30D5DD9A}">
      <dgm:prSet/>
      <dgm:spPr/>
      <dgm:t>
        <a:bodyPr/>
        <a:lstStyle/>
        <a:p>
          <a:endParaRPr lang="en-US"/>
        </a:p>
      </dgm:t>
    </dgm:pt>
    <dgm:pt modelId="{C439991F-FB33-4567-83E4-A81DE3C9294B}" type="sibTrans" cxnId="{513AC783-CA6C-4F03-A1C6-910D30D5DD9A}">
      <dgm:prSet/>
      <dgm:spPr/>
      <dgm:t>
        <a:bodyPr/>
        <a:lstStyle/>
        <a:p>
          <a:endParaRPr lang="en-US"/>
        </a:p>
      </dgm:t>
    </dgm:pt>
    <dgm:pt modelId="{89206B6D-0B56-4710-A623-9DCDA5F30AE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mission continues until all survivors are </a:t>
          </a:r>
          <a:r>
            <a:rPr lang="en-US" i="1" dirty="0"/>
            <a:t>Healed</a:t>
          </a:r>
          <a:r>
            <a:rPr lang="en-US" dirty="0"/>
            <a:t> in hospital;</a:t>
          </a:r>
        </a:p>
      </dgm:t>
    </dgm:pt>
    <dgm:pt modelId="{0F199EB4-A7C7-44B2-979B-A8AB677C236D}" type="parTrans" cxnId="{EEF27949-1843-4888-8C80-A0DE23F9DDA7}">
      <dgm:prSet/>
      <dgm:spPr/>
      <dgm:t>
        <a:bodyPr/>
        <a:lstStyle/>
        <a:p>
          <a:endParaRPr lang="it-IT"/>
        </a:p>
      </dgm:t>
    </dgm:pt>
    <dgm:pt modelId="{BE350426-8043-4EB7-9D97-42F38D6FDE9C}" type="sibTrans" cxnId="{EEF27949-1843-4888-8C80-A0DE23F9DDA7}">
      <dgm:prSet/>
      <dgm:spPr/>
      <dgm:t>
        <a:bodyPr/>
        <a:lstStyle/>
        <a:p>
          <a:endParaRPr lang="it-IT"/>
        </a:p>
      </dgm:t>
    </dgm:pt>
    <dgm:pt modelId="{F92C0DA6-34C6-4548-8946-F289DADE3DE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Group maximum size is limited by </a:t>
          </a:r>
          <a:r>
            <a:rPr lang="en-US" i="1" dirty="0" err="1"/>
            <a:t>max_survivors_escort</a:t>
          </a:r>
          <a:r>
            <a:rPr lang="en-US" dirty="0"/>
            <a:t>, capping the number of people escorted at once;</a:t>
          </a:r>
        </a:p>
        <a:p>
          <a:pPr>
            <a:lnSpc>
              <a:spcPct val="100000"/>
            </a:lnSpc>
          </a:pPr>
          <a:r>
            <a:rPr lang="en-US" dirty="0">
              <a:latin typeface="+mn-lt"/>
            </a:rPr>
            <a:t>If survivors are left due to group limits, agents prioritize returning to their room over exploring new areas;</a:t>
          </a:r>
        </a:p>
      </dgm:t>
    </dgm:pt>
    <dgm:pt modelId="{AFF8F067-2A73-4D64-83FA-E237855CA1E8}" type="parTrans" cxnId="{A6DD4EC3-0A8C-420A-9CDD-3871A7018DFB}">
      <dgm:prSet/>
      <dgm:spPr/>
      <dgm:t>
        <a:bodyPr/>
        <a:lstStyle/>
        <a:p>
          <a:endParaRPr lang="it-IT"/>
        </a:p>
      </dgm:t>
    </dgm:pt>
    <dgm:pt modelId="{3491C703-D68F-4DCC-A0AC-21562196513F}" type="sibTrans" cxnId="{A6DD4EC3-0A8C-420A-9CDD-3871A7018DFB}">
      <dgm:prSet/>
      <dgm:spPr/>
      <dgm:t>
        <a:bodyPr/>
        <a:lstStyle/>
        <a:p>
          <a:endParaRPr lang="it-IT"/>
        </a:p>
      </dgm:t>
    </dgm:pt>
    <dgm:pt modelId="{E2AAF425-A2A3-4FFB-85B2-A1BEDE123E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Survivor are managed by an FSM with states: </a:t>
          </a:r>
          <a:r>
            <a:rPr lang="en-US" b="0" i="1" dirty="0"/>
            <a:t>Steady</a:t>
          </a:r>
          <a:r>
            <a:rPr lang="en-US" b="0" dirty="0"/>
            <a:t>, </a:t>
          </a:r>
          <a:r>
            <a:rPr lang="en-US" b="0" i="1" dirty="0"/>
            <a:t>Escorted</a:t>
          </a:r>
          <a:r>
            <a:rPr lang="en-US" b="0" dirty="0"/>
            <a:t>, </a:t>
          </a:r>
          <a:r>
            <a:rPr lang="en-US" b="0" i="1" dirty="0"/>
            <a:t>Saved</a:t>
          </a:r>
          <a:r>
            <a:rPr lang="en-US" b="0" dirty="0"/>
            <a:t>, </a:t>
          </a:r>
          <a:r>
            <a:rPr lang="en-US" b="0" i="1" dirty="0"/>
            <a:t>Transported</a:t>
          </a:r>
          <a:r>
            <a:rPr lang="en-US" b="0" dirty="0"/>
            <a:t> and </a:t>
          </a:r>
          <a:r>
            <a:rPr lang="en-US" b="0" i="1" dirty="0"/>
            <a:t>Healed</a:t>
          </a:r>
          <a:r>
            <a:rPr lang="en-US" b="0" dirty="0">
              <a:latin typeface="Aptos Display" panose="020F0302020204030204"/>
            </a:rPr>
            <a:t>;</a:t>
          </a:r>
          <a:endParaRPr lang="en-US" b="1" dirty="0">
            <a:latin typeface="Aptos Display" panose="020F0302020204030204"/>
          </a:endParaRPr>
        </a:p>
      </dgm:t>
    </dgm:pt>
    <dgm:pt modelId="{9E1FA530-852A-4A70-BAEC-D809CEF2FB32}" type="parTrans" cxnId="{A16F62D7-8707-4AC8-9F28-B58AB60B2AFD}">
      <dgm:prSet/>
      <dgm:spPr/>
      <dgm:t>
        <a:bodyPr/>
        <a:lstStyle/>
        <a:p>
          <a:endParaRPr lang="it-IT"/>
        </a:p>
      </dgm:t>
    </dgm:pt>
    <dgm:pt modelId="{69327242-1C20-479A-9608-943E43F23368}" type="sibTrans" cxnId="{A16F62D7-8707-4AC8-9F28-B58AB60B2AFD}">
      <dgm:prSet/>
      <dgm:spPr/>
      <dgm:t>
        <a:bodyPr/>
        <a:lstStyle/>
        <a:p>
          <a:endParaRPr lang="it-IT"/>
        </a:p>
      </dgm:t>
    </dgm:pt>
    <dgm:pt modelId="{D31B4F3C-E882-490A-9445-BB04F2A2A2F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+mn-lt"/>
            </a:rPr>
            <a:t>Randomly initialized in rooms according to house’s heatmap;</a:t>
          </a:r>
        </a:p>
      </dgm:t>
    </dgm:pt>
    <dgm:pt modelId="{45EF447E-C3DE-4155-92D6-3DF29E6375BB}" type="parTrans" cxnId="{5573FF8A-E3E5-4FBC-9619-B3AF58394644}">
      <dgm:prSet/>
      <dgm:spPr/>
      <dgm:t>
        <a:bodyPr/>
        <a:lstStyle/>
        <a:p>
          <a:endParaRPr lang="it-IT"/>
        </a:p>
      </dgm:t>
    </dgm:pt>
    <dgm:pt modelId="{745F9189-D422-4192-8118-DA2031A8F9CD}" type="sibTrans" cxnId="{5573FF8A-E3E5-4FBC-9619-B3AF58394644}">
      <dgm:prSet/>
      <dgm:spPr/>
      <dgm:t>
        <a:bodyPr/>
        <a:lstStyle/>
        <a:p>
          <a:endParaRPr lang="it-IT"/>
        </a:p>
      </dgm:t>
    </dgm:pt>
    <dgm:pt modelId="{33060F1C-5C07-4050-B89D-762025272991}" type="pres">
      <dgm:prSet presAssocID="{C88365D5-50BE-4584-93D6-20054ECDC0C2}" presName="root" presStyleCnt="0">
        <dgm:presLayoutVars>
          <dgm:dir/>
          <dgm:resizeHandles val="exact"/>
        </dgm:presLayoutVars>
      </dgm:prSet>
      <dgm:spPr/>
    </dgm:pt>
    <dgm:pt modelId="{4A05FA4D-AB4E-4E8C-8268-923E069ED6E0}" type="pres">
      <dgm:prSet presAssocID="{4AEED9D9-FC97-41EC-9E99-5FA66F72D0F9}" presName="compNode" presStyleCnt="0"/>
      <dgm:spPr/>
    </dgm:pt>
    <dgm:pt modelId="{FC306275-27B5-4DBF-A3A3-AB05D4FD69D6}" type="pres">
      <dgm:prSet presAssocID="{4AEED9D9-FC97-41EC-9E99-5FA66F72D0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1FB81F98-C5D3-4DEF-A949-1BB3BC5F60BB}" type="pres">
      <dgm:prSet presAssocID="{4AEED9D9-FC97-41EC-9E99-5FA66F72D0F9}" presName="iconSpace" presStyleCnt="0"/>
      <dgm:spPr/>
    </dgm:pt>
    <dgm:pt modelId="{F67AFCDA-6EE8-4D6B-A8E3-4A21006C41B5}" type="pres">
      <dgm:prSet presAssocID="{4AEED9D9-FC97-41EC-9E99-5FA66F72D0F9}" presName="parTx" presStyleLbl="revTx" presStyleIdx="0" presStyleCnt="6">
        <dgm:presLayoutVars>
          <dgm:chMax val="0"/>
          <dgm:chPref val="0"/>
        </dgm:presLayoutVars>
      </dgm:prSet>
      <dgm:spPr/>
    </dgm:pt>
    <dgm:pt modelId="{61351759-314C-46DB-B67B-0E0BFA45EB45}" type="pres">
      <dgm:prSet presAssocID="{4AEED9D9-FC97-41EC-9E99-5FA66F72D0F9}" presName="txSpace" presStyleCnt="0"/>
      <dgm:spPr/>
    </dgm:pt>
    <dgm:pt modelId="{82295270-355F-418C-B49C-4FF578913237}" type="pres">
      <dgm:prSet presAssocID="{4AEED9D9-FC97-41EC-9E99-5FA66F72D0F9}" presName="desTx" presStyleLbl="revTx" presStyleIdx="1" presStyleCnt="6">
        <dgm:presLayoutVars/>
      </dgm:prSet>
      <dgm:spPr/>
    </dgm:pt>
    <dgm:pt modelId="{D1E63A19-423E-452B-8347-7E45D2238147}" type="pres">
      <dgm:prSet presAssocID="{75F0C39B-3818-4094-A0BD-2EBC92100F33}" presName="sibTrans" presStyleCnt="0"/>
      <dgm:spPr/>
    </dgm:pt>
    <dgm:pt modelId="{92E089FB-0CDC-4ACF-9BF4-8E40083B1EA8}" type="pres">
      <dgm:prSet presAssocID="{08CF5D02-F936-4C28-8AB9-7A7D573E409C}" presName="compNode" presStyleCnt="0"/>
      <dgm:spPr/>
    </dgm:pt>
    <dgm:pt modelId="{3FCD9AE5-36F6-4C3F-905B-E25D1CD29BFC}" type="pres">
      <dgm:prSet presAssocID="{08CF5D02-F936-4C28-8AB9-7A7D573E4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po di donne con riempimento a tinta unita"/>
        </a:ext>
      </dgm:extLst>
    </dgm:pt>
    <dgm:pt modelId="{5954645F-16F4-4E50-9B34-3EFCBD4A6424}" type="pres">
      <dgm:prSet presAssocID="{08CF5D02-F936-4C28-8AB9-7A7D573E409C}" presName="iconSpace" presStyleCnt="0"/>
      <dgm:spPr/>
    </dgm:pt>
    <dgm:pt modelId="{12FAF8C9-661C-4F95-BE95-A7418AC2A460}" type="pres">
      <dgm:prSet presAssocID="{08CF5D02-F936-4C28-8AB9-7A7D573E409C}" presName="parTx" presStyleLbl="revTx" presStyleIdx="2" presStyleCnt="6">
        <dgm:presLayoutVars>
          <dgm:chMax val="0"/>
          <dgm:chPref val="0"/>
        </dgm:presLayoutVars>
      </dgm:prSet>
      <dgm:spPr/>
    </dgm:pt>
    <dgm:pt modelId="{EDA0D9D6-70C6-4112-A117-0C40C1E0809F}" type="pres">
      <dgm:prSet presAssocID="{08CF5D02-F936-4C28-8AB9-7A7D573E409C}" presName="txSpace" presStyleCnt="0"/>
      <dgm:spPr/>
    </dgm:pt>
    <dgm:pt modelId="{AD40EEE2-C2C2-49B5-915B-21EFC94B9DED}" type="pres">
      <dgm:prSet presAssocID="{08CF5D02-F936-4C28-8AB9-7A7D573E409C}" presName="desTx" presStyleLbl="revTx" presStyleIdx="3" presStyleCnt="6" custScaleX="107159">
        <dgm:presLayoutVars/>
      </dgm:prSet>
      <dgm:spPr/>
    </dgm:pt>
    <dgm:pt modelId="{1433ABFA-217F-457F-B005-9566612D3B29}" type="pres">
      <dgm:prSet presAssocID="{7E2050FD-F2D5-4E69-A762-AEF22E8A77A8}" presName="sibTrans" presStyleCnt="0"/>
      <dgm:spPr/>
    </dgm:pt>
    <dgm:pt modelId="{028D3B37-84F7-44C2-B235-9DFAD2757A4C}" type="pres">
      <dgm:prSet presAssocID="{DEFD788B-D681-4102-8EC0-FED5042679FD}" presName="compNode" presStyleCnt="0"/>
      <dgm:spPr/>
    </dgm:pt>
    <dgm:pt modelId="{01D17171-218C-4863-B02D-F2BC862D573E}" type="pres">
      <dgm:prSet presAssocID="{DEFD788B-D681-4102-8EC0-FED5042679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otto con riempimento a tinta unita"/>
        </a:ext>
      </dgm:extLst>
    </dgm:pt>
    <dgm:pt modelId="{B0D8EFAF-17B0-4E54-BF73-03EA3A9F8427}" type="pres">
      <dgm:prSet presAssocID="{DEFD788B-D681-4102-8EC0-FED5042679FD}" presName="iconSpace" presStyleCnt="0"/>
      <dgm:spPr/>
    </dgm:pt>
    <dgm:pt modelId="{725F7179-DAE1-456D-AD35-7614215E1908}" type="pres">
      <dgm:prSet presAssocID="{DEFD788B-D681-4102-8EC0-FED5042679FD}" presName="parTx" presStyleLbl="revTx" presStyleIdx="4" presStyleCnt="6">
        <dgm:presLayoutVars>
          <dgm:chMax val="0"/>
          <dgm:chPref val="0"/>
        </dgm:presLayoutVars>
      </dgm:prSet>
      <dgm:spPr/>
    </dgm:pt>
    <dgm:pt modelId="{BE27A1E9-532F-4DB5-AAC9-BB94A0658AE1}" type="pres">
      <dgm:prSet presAssocID="{DEFD788B-D681-4102-8EC0-FED5042679FD}" presName="txSpace" presStyleCnt="0"/>
      <dgm:spPr/>
    </dgm:pt>
    <dgm:pt modelId="{C50AD896-E26D-4B5E-9BDE-1224C2C28F51}" type="pres">
      <dgm:prSet presAssocID="{DEFD788B-D681-4102-8EC0-FED5042679FD}" presName="desTx" presStyleLbl="revTx" presStyleIdx="5" presStyleCnt="6" custScaleX="102123" custLinFactNeighborY="2793">
        <dgm:presLayoutVars/>
      </dgm:prSet>
      <dgm:spPr/>
    </dgm:pt>
  </dgm:ptLst>
  <dgm:cxnLst>
    <dgm:cxn modelId="{4528E903-38A3-4253-9501-303A5914A6F7}" type="presOf" srcId="{4AEED9D9-FC97-41EC-9E99-5FA66F72D0F9}" destId="{F67AFCDA-6EE8-4D6B-A8E3-4A21006C41B5}" srcOrd="0" destOrd="0" presId="urn:microsoft.com/office/officeart/2018/5/layout/CenteredIconLabelDescriptionList"/>
    <dgm:cxn modelId="{58CB7E24-B016-47AB-B1DF-630B186732CC}" type="presOf" srcId="{0330A27E-2C01-4261-BAE8-C53CCB804848}" destId="{AD40EEE2-C2C2-49B5-915B-21EFC94B9DED}" srcOrd="0" destOrd="0" presId="urn:microsoft.com/office/officeart/2018/5/layout/CenteredIconLabelDescriptionList"/>
    <dgm:cxn modelId="{04628828-A5C5-40AD-B7AA-B10FB09B425C}" type="presOf" srcId="{D31B4F3C-E882-490A-9445-BB04F2A2A2F9}" destId="{82295270-355F-418C-B49C-4FF578913237}" srcOrd="0" destOrd="1" presId="urn:microsoft.com/office/officeart/2018/5/layout/CenteredIconLabelDescriptionList"/>
    <dgm:cxn modelId="{D64A3D2A-FCB8-4914-8B32-A80F6E0A74A9}" type="presOf" srcId="{DEFD788B-D681-4102-8EC0-FED5042679FD}" destId="{725F7179-DAE1-456D-AD35-7614215E1908}" srcOrd="0" destOrd="0" presId="urn:microsoft.com/office/officeart/2018/5/layout/CenteredIconLabelDescriptionList"/>
    <dgm:cxn modelId="{4B046A2E-B2A1-43BB-A4B0-FEA96924C722}" srcId="{C88365D5-50BE-4584-93D6-20054ECDC0C2}" destId="{4AEED9D9-FC97-41EC-9E99-5FA66F72D0F9}" srcOrd="0" destOrd="0" parTransId="{FAC258F9-2102-44B9-97C7-679F462232DC}" sibTransId="{75F0C39B-3818-4094-A0BD-2EBC92100F33}"/>
    <dgm:cxn modelId="{F57D153B-7D7C-4935-8C6B-71A5CAE2D554}" type="presOf" srcId="{F92C0DA6-34C6-4548-8946-F289DADE3DE0}" destId="{AD40EEE2-C2C2-49B5-915B-21EFC94B9DED}" srcOrd="0" destOrd="1" presId="urn:microsoft.com/office/officeart/2018/5/layout/CenteredIconLabelDescriptionList"/>
    <dgm:cxn modelId="{1305245D-05A9-458D-BBA9-E377FF7E904D}" type="presOf" srcId="{C88365D5-50BE-4584-93D6-20054ECDC0C2}" destId="{33060F1C-5C07-4050-B89D-762025272991}" srcOrd="0" destOrd="0" presId="urn:microsoft.com/office/officeart/2018/5/layout/CenteredIconLabelDescriptionList"/>
    <dgm:cxn modelId="{1061595F-6D5D-4608-BBF5-DA1598F4F72C}" srcId="{C88365D5-50BE-4584-93D6-20054ECDC0C2}" destId="{08CF5D02-F936-4C28-8AB9-7A7D573E409C}" srcOrd="1" destOrd="0" parTransId="{16E3E64A-ECD6-4DBE-8B8C-48F361E35270}" sibTransId="{7E2050FD-F2D5-4E69-A762-AEF22E8A77A8}"/>
    <dgm:cxn modelId="{368AE460-C30C-48B6-99AA-17923C2A2B14}" type="presOf" srcId="{B966DE30-3922-471B-BCE9-3BC8044A3373}" destId="{82295270-355F-418C-B49C-4FF578913237}" srcOrd="0" destOrd="2" presId="urn:microsoft.com/office/officeart/2018/5/layout/CenteredIconLabelDescriptionList"/>
    <dgm:cxn modelId="{481F3E48-2BB3-4CF1-8D2F-68242EEAA26D}" type="presOf" srcId="{BA3A22DD-978B-4548-AA97-A94311BFFF05}" destId="{C50AD896-E26D-4B5E-9BDE-1224C2C28F51}" srcOrd="0" destOrd="0" presId="urn:microsoft.com/office/officeart/2018/5/layout/CenteredIconLabelDescriptionList"/>
    <dgm:cxn modelId="{EEF27949-1843-4888-8C80-A0DE23F9DDA7}" srcId="{DEFD788B-D681-4102-8EC0-FED5042679FD}" destId="{89206B6D-0B56-4710-A623-9DCDA5F30AEE}" srcOrd="1" destOrd="0" parTransId="{0F199EB4-A7C7-44B2-979B-A8AB677C236D}" sibTransId="{BE350426-8043-4EB7-9D97-42F38D6FDE9C}"/>
    <dgm:cxn modelId="{DC047C4A-6C3F-4FC1-88B5-D9CCF022E90A}" type="presOf" srcId="{E2AAF425-A2A3-4FFB-85B2-A1BEDE123E47}" destId="{82295270-355F-418C-B49C-4FF578913237}" srcOrd="0" destOrd="0" presId="urn:microsoft.com/office/officeart/2018/5/layout/CenteredIconLabelDescriptionList"/>
    <dgm:cxn modelId="{F820924A-304C-4D37-B151-507E115072E7}" type="presOf" srcId="{89206B6D-0B56-4710-A623-9DCDA5F30AEE}" destId="{C50AD896-E26D-4B5E-9BDE-1224C2C28F51}" srcOrd="0" destOrd="1" presId="urn:microsoft.com/office/officeart/2018/5/layout/CenteredIconLabelDescriptionList"/>
    <dgm:cxn modelId="{513AC783-CA6C-4F03-A1C6-910D30D5DD9A}" srcId="{DEFD788B-D681-4102-8EC0-FED5042679FD}" destId="{BA3A22DD-978B-4548-AA97-A94311BFFF05}" srcOrd="0" destOrd="0" parTransId="{54B308B5-F365-449E-AB2A-FF228E1A3637}" sibTransId="{C439991F-FB33-4567-83E4-A81DE3C9294B}"/>
    <dgm:cxn modelId="{5573FF8A-E3E5-4FBC-9619-B3AF58394644}" srcId="{4AEED9D9-FC97-41EC-9E99-5FA66F72D0F9}" destId="{D31B4F3C-E882-490A-9445-BB04F2A2A2F9}" srcOrd="1" destOrd="0" parTransId="{45EF447E-C3DE-4155-92D6-3DF29E6375BB}" sibTransId="{745F9189-D422-4192-8118-DA2031A8F9CD}"/>
    <dgm:cxn modelId="{72FB3BB8-4168-4DEC-9679-F5896B90C0EE}" srcId="{C88365D5-50BE-4584-93D6-20054ECDC0C2}" destId="{DEFD788B-D681-4102-8EC0-FED5042679FD}" srcOrd="2" destOrd="0" parTransId="{2A6E7475-0CAF-4B1D-A95C-A78B838653B8}" sibTransId="{BA3EBC3E-FDF6-482B-AE51-48BB6CC292B4}"/>
    <dgm:cxn modelId="{F555F9BD-67E5-4163-A037-88A6BAF8FEC6}" type="presOf" srcId="{08CF5D02-F936-4C28-8AB9-7A7D573E409C}" destId="{12FAF8C9-661C-4F95-BE95-A7418AC2A460}" srcOrd="0" destOrd="0" presId="urn:microsoft.com/office/officeart/2018/5/layout/CenteredIconLabelDescriptionList"/>
    <dgm:cxn modelId="{A6DD4EC3-0A8C-420A-9CDD-3871A7018DFB}" srcId="{08CF5D02-F936-4C28-8AB9-7A7D573E409C}" destId="{F92C0DA6-34C6-4548-8946-F289DADE3DE0}" srcOrd="1" destOrd="0" parTransId="{AFF8F067-2A73-4D64-83FA-E237855CA1E8}" sibTransId="{3491C703-D68F-4DCC-A0AC-21562196513F}"/>
    <dgm:cxn modelId="{A16F62D7-8707-4AC8-9F28-B58AB60B2AFD}" srcId="{4AEED9D9-FC97-41EC-9E99-5FA66F72D0F9}" destId="{E2AAF425-A2A3-4FFB-85B2-A1BEDE123E47}" srcOrd="0" destOrd="0" parTransId="{9E1FA530-852A-4A70-BAEC-D809CEF2FB32}" sibTransId="{69327242-1C20-479A-9608-943E43F23368}"/>
    <dgm:cxn modelId="{29FBC8E2-D7AE-47C8-A687-5BF97F46E323}" srcId="{4AEED9D9-FC97-41EC-9E99-5FA66F72D0F9}" destId="{B966DE30-3922-471B-BCE9-3BC8044A3373}" srcOrd="2" destOrd="0" parTransId="{D4643836-7468-4E34-97F2-9E1A675A480D}" sibTransId="{B364623E-C89A-4A5B-AF33-38BB01FB1512}"/>
    <dgm:cxn modelId="{B40CAFFC-C576-445F-8A25-EF4FB8CC382E}" srcId="{08CF5D02-F936-4C28-8AB9-7A7D573E409C}" destId="{0330A27E-2C01-4261-BAE8-C53CCB804848}" srcOrd="0" destOrd="0" parTransId="{3CE8E6FF-A9E7-4B87-855B-D9A2581B62B7}" sibTransId="{96F8D977-F0EE-4AA2-B312-A1DC85DE15B9}"/>
    <dgm:cxn modelId="{D96C7AFC-E340-4FB2-989F-386139DC9A4D}" type="presParOf" srcId="{33060F1C-5C07-4050-B89D-762025272991}" destId="{4A05FA4D-AB4E-4E8C-8268-923E069ED6E0}" srcOrd="0" destOrd="0" presId="urn:microsoft.com/office/officeart/2018/5/layout/CenteredIconLabelDescriptionList"/>
    <dgm:cxn modelId="{5E3537E3-96FD-4391-A621-707576048B16}" type="presParOf" srcId="{4A05FA4D-AB4E-4E8C-8268-923E069ED6E0}" destId="{FC306275-27B5-4DBF-A3A3-AB05D4FD69D6}" srcOrd="0" destOrd="0" presId="urn:microsoft.com/office/officeart/2018/5/layout/CenteredIconLabelDescriptionList"/>
    <dgm:cxn modelId="{CEFCF682-CFD5-459A-A1AB-2C21D0C94974}" type="presParOf" srcId="{4A05FA4D-AB4E-4E8C-8268-923E069ED6E0}" destId="{1FB81F98-C5D3-4DEF-A949-1BB3BC5F60BB}" srcOrd="1" destOrd="0" presId="urn:microsoft.com/office/officeart/2018/5/layout/CenteredIconLabelDescriptionList"/>
    <dgm:cxn modelId="{97E2D294-BFCD-4292-8E67-4DD8B44BC633}" type="presParOf" srcId="{4A05FA4D-AB4E-4E8C-8268-923E069ED6E0}" destId="{F67AFCDA-6EE8-4D6B-A8E3-4A21006C41B5}" srcOrd="2" destOrd="0" presId="urn:microsoft.com/office/officeart/2018/5/layout/CenteredIconLabelDescriptionList"/>
    <dgm:cxn modelId="{C9AAC1D1-19B7-4753-B87A-4E28CECDB2E5}" type="presParOf" srcId="{4A05FA4D-AB4E-4E8C-8268-923E069ED6E0}" destId="{61351759-314C-46DB-B67B-0E0BFA45EB45}" srcOrd="3" destOrd="0" presId="urn:microsoft.com/office/officeart/2018/5/layout/CenteredIconLabelDescriptionList"/>
    <dgm:cxn modelId="{2E571723-E0CC-4CAD-A41E-500F76C0A80C}" type="presParOf" srcId="{4A05FA4D-AB4E-4E8C-8268-923E069ED6E0}" destId="{82295270-355F-418C-B49C-4FF578913237}" srcOrd="4" destOrd="0" presId="urn:microsoft.com/office/officeart/2018/5/layout/CenteredIconLabelDescriptionList"/>
    <dgm:cxn modelId="{F347B3E3-E65F-4184-8283-76846C4F7043}" type="presParOf" srcId="{33060F1C-5C07-4050-B89D-762025272991}" destId="{D1E63A19-423E-452B-8347-7E45D2238147}" srcOrd="1" destOrd="0" presId="urn:microsoft.com/office/officeart/2018/5/layout/CenteredIconLabelDescriptionList"/>
    <dgm:cxn modelId="{3CFFFA57-F7ED-403A-A9D3-77F1FD328445}" type="presParOf" srcId="{33060F1C-5C07-4050-B89D-762025272991}" destId="{92E089FB-0CDC-4ACF-9BF4-8E40083B1EA8}" srcOrd="2" destOrd="0" presId="urn:microsoft.com/office/officeart/2018/5/layout/CenteredIconLabelDescriptionList"/>
    <dgm:cxn modelId="{EF85B595-1395-4C3A-B083-F72FF67AE591}" type="presParOf" srcId="{92E089FB-0CDC-4ACF-9BF4-8E40083B1EA8}" destId="{3FCD9AE5-36F6-4C3F-905B-E25D1CD29BFC}" srcOrd="0" destOrd="0" presId="urn:microsoft.com/office/officeart/2018/5/layout/CenteredIconLabelDescriptionList"/>
    <dgm:cxn modelId="{2A32E720-7BF8-4DBB-9ACA-0D93ED032DCD}" type="presParOf" srcId="{92E089FB-0CDC-4ACF-9BF4-8E40083B1EA8}" destId="{5954645F-16F4-4E50-9B34-3EFCBD4A6424}" srcOrd="1" destOrd="0" presId="urn:microsoft.com/office/officeart/2018/5/layout/CenteredIconLabelDescriptionList"/>
    <dgm:cxn modelId="{3A27911F-36DE-4AB5-B389-46C6916A04B3}" type="presParOf" srcId="{92E089FB-0CDC-4ACF-9BF4-8E40083B1EA8}" destId="{12FAF8C9-661C-4F95-BE95-A7418AC2A460}" srcOrd="2" destOrd="0" presId="urn:microsoft.com/office/officeart/2018/5/layout/CenteredIconLabelDescriptionList"/>
    <dgm:cxn modelId="{FCD1ADCB-230C-4A99-9BF9-2F673FC22503}" type="presParOf" srcId="{92E089FB-0CDC-4ACF-9BF4-8E40083B1EA8}" destId="{EDA0D9D6-70C6-4112-A117-0C40C1E0809F}" srcOrd="3" destOrd="0" presId="urn:microsoft.com/office/officeart/2018/5/layout/CenteredIconLabelDescriptionList"/>
    <dgm:cxn modelId="{8ACF208F-1570-4280-ACFD-CE9F2A6C91FC}" type="presParOf" srcId="{92E089FB-0CDC-4ACF-9BF4-8E40083B1EA8}" destId="{AD40EEE2-C2C2-49B5-915B-21EFC94B9DED}" srcOrd="4" destOrd="0" presId="urn:microsoft.com/office/officeart/2018/5/layout/CenteredIconLabelDescriptionList"/>
    <dgm:cxn modelId="{4D2734E3-D9A3-4553-8914-15011B031FD2}" type="presParOf" srcId="{33060F1C-5C07-4050-B89D-762025272991}" destId="{1433ABFA-217F-457F-B005-9566612D3B29}" srcOrd="3" destOrd="0" presId="urn:microsoft.com/office/officeart/2018/5/layout/CenteredIconLabelDescriptionList"/>
    <dgm:cxn modelId="{48BA0060-0273-44A8-8402-131FAB99B751}" type="presParOf" srcId="{33060F1C-5C07-4050-B89D-762025272991}" destId="{028D3B37-84F7-44C2-B235-9DFAD2757A4C}" srcOrd="4" destOrd="0" presId="urn:microsoft.com/office/officeart/2018/5/layout/CenteredIconLabelDescriptionList"/>
    <dgm:cxn modelId="{94D9AADB-F96B-4673-88B3-1267E3C0D9D5}" type="presParOf" srcId="{028D3B37-84F7-44C2-B235-9DFAD2757A4C}" destId="{01D17171-218C-4863-B02D-F2BC862D573E}" srcOrd="0" destOrd="0" presId="urn:microsoft.com/office/officeart/2018/5/layout/CenteredIconLabelDescriptionList"/>
    <dgm:cxn modelId="{AAE01042-FFCE-44C4-8796-7206647FCB9D}" type="presParOf" srcId="{028D3B37-84F7-44C2-B235-9DFAD2757A4C}" destId="{B0D8EFAF-17B0-4E54-BF73-03EA3A9F8427}" srcOrd="1" destOrd="0" presId="urn:microsoft.com/office/officeart/2018/5/layout/CenteredIconLabelDescriptionList"/>
    <dgm:cxn modelId="{8D61BB13-EDFE-4D73-B30A-41D9DDC05754}" type="presParOf" srcId="{028D3B37-84F7-44C2-B235-9DFAD2757A4C}" destId="{725F7179-DAE1-456D-AD35-7614215E1908}" srcOrd="2" destOrd="0" presId="urn:microsoft.com/office/officeart/2018/5/layout/CenteredIconLabelDescriptionList"/>
    <dgm:cxn modelId="{592A4CA9-904E-4DF7-82DA-3DB1C5F08FEE}" type="presParOf" srcId="{028D3B37-84F7-44C2-B235-9DFAD2757A4C}" destId="{BE27A1E9-532F-4DB5-AAC9-BB94A0658AE1}" srcOrd="3" destOrd="0" presId="urn:microsoft.com/office/officeart/2018/5/layout/CenteredIconLabelDescriptionList"/>
    <dgm:cxn modelId="{B14CBBB5-92F5-448D-8764-695FC41976B0}" type="presParOf" srcId="{028D3B37-84F7-44C2-B235-9DFAD2757A4C}" destId="{C50AD896-E26D-4B5E-9BDE-1224C2C28F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8365D5-50BE-4584-93D6-20054ECDC0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ED9D9-FC97-41EC-9E99-5FA66F72D0F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Aptos Display" panose="020F0302020204030204"/>
            </a:rPr>
            <a:t>Finite State Machine</a:t>
          </a:r>
          <a:endParaRPr lang="en-US" dirty="0"/>
        </a:p>
      </dgm:t>
    </dgm:pt>
    <dgm:pt modelId="{FAC258F9-2102-44B9-97C7-679F462232DC}" type="parTrans" cxnId="{4B046A2E-B2A1-43BB-A4B0-FEA96924C722}">
      <dgm:prSet/>
      <dgm:spPr/>
      <dgm:t>
        <a:bodyPr/>
        <a:lstStyle/>
        <a:p>
          <a:endParaRPr lang="en-US"/>
        </a:p>
      </dgm:t>
    </dgm:pt>
    <dgm:pt modelId="{75F0C39B-3818-4094-A0BD-2EBC92100F33}" type="sibTrans" cxnId="{4B046A2E-B2A1-43BB-A4B0-FEA96924C722}">
      <dgm:prSet/>
      <dgm:spPr/>
      <dgm:t>
        <a:bodyPr/>
        <a:lstStyle/>
        <a:p>
          <a:endParaRPr lang="en-US"/>
        </a:p>
      </dgm:t>
    </dgm:pt>
    <dgm:pt modelId="{B966DE30-3922-471B-BCE9-3BC8044A33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Ambulance movements are synchronized with agents and survivors’ activities;</a:t>
          </a:r>
          <a:endParaRPr lang="en-US" dirty="0"/>
        </a:p>
      </dgm:t>
    </dgm:pt>
    <dgm:pt modelId="{D4643836-7468-4E34-97F2-9E1A675A480D}" type="parTrans" cxnId="{29FBC8E2-D7AE-47C8-A687-5BF97F46E323}">
      <dgm:prSet/>
      <dgm:spPr/>
      <dgm:t>
        <a:bodyPr/>
        <a:lstStyle/>
        <a:p>
          <a:endParaRPr lang="en-US"/>
        </a:p>
      </dgm:t>
    </dgm:pt>
    <dgm:pt modelId="{B364623E-C89A-4A5B-AF33-38BB01FB1512}" type="sibTrans" cxnId="{29FBC8E2-D7AE-47C8-A687-5BF97F46E323}">
      <dgm:prSet/>
      <dgm:spPr/>
      <dgm:t>
        <a:bodyPr/>
        <a:lstStyle/>
        <a:p>
          <a:endParaRPr lang="en-US"/>
        </a:p>
      </dgm:t>
    </dgm:pt>
    <dgm:pt modelId="{08CF5D02-F936-4C28-8AB9-7A7D573E40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Arrival and Departure</a:t>
          </a:r>
        </a:p>
      </dgm:t>
    </dgm:pt>
    <dgm:pt modelId="{16E3E64A-ECD6-4DBE-8B8C-48F361E35270}" type="parTrans" cxnId="{1061595F-6D5D-4608-BBF5-DA1598F4F72C}">
      <dgm:prSet/>
      <dgm:spPr/>
      <dgm:t>
        <a:bodyPr/>
        <a:lstStyle/>
        <a:p>
          <a:endParaRPr lang="en-US"/>
        </a:p>
      </dgm:t>
    </dgm:pt>
    <dgm:pt modelId="{7E2050FD-F2D5-4E69-A762-AEF22E8A77A8}" type="sibTrans" cxnId="{1061595F-6D5D-4608-BBF5-DA1598F4F72C}">
      <dgm:prSet/>
      <dgm:spPr/>
      <dgm:t>
        <a:bodyPr/>
        <a:lstStyle/>
        <a:p>
          <a:endParaRPr lang="en-US"/>
        </a:p>
      </dgm:t>
    </dgm:pt>
    <dgm:pt modelId="{0330A27E-2C01-4261-BAE8-C53CCB80484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Departing</a:t>
          </a:r>
          <a:r>
            <a:rPr lang="en-US" dirty="0"/>
            <a:t> once a group of escorted survivors boards the ambulance;</a:t>
          </a:r>
        </a:p>
      </dgm:t>
    </dgm:pt>
    <dgm:pt modelId="{3CE8E6FF-A9E7-4B87-855B-D9A2581B62B7}" type="parTrans" cxnId="{B40CAFFC-C576-445F-8A25-EF4FB8CC382E}">
      <dgm:prSet/>
      <dgm:spPr/>
      <dgm:t>
        <a:bodyPr/>
        <a:lstStyle/>
        <a:p>
          <a:endParaRPr lang="en-US"/>
        </a:p>
      </dgm:t>
    </dgm:pt>
    <dgm:pt modelId="{96F8D977-F0EE-4AA2-B312-A1DC85DE15B9}" type="sibTrans" cxnId="{B40CAFFC-C576-445F-8A25-EF4FB8CC382E}">
      <dgm:prSet/>
      <dgm:spPr/>
      <dgm:t>
        <a:bodyPr/>
        <a:lstStyle/>
        <a:p>
          <a:endParaRPr lang="en-US"/>
        </a:p>
      </dgm:t>
    </dgm:pt>
    <dgm:pt modelId="{DEFD788B-D681-4102-8EC0-FED5042679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Hospital</a:t>
          </a:r>
          <a:endParaRPr lang="en-US" dirty="0"/>
        </a:p>
      </dgm:t>
    </dgm:pt>
    <dgm:pt modelId="{2A6E7475-0CAF-4B1D-A95C-A78B838653B8}" type="parTrans" cxnId="{72FB3BB8-4168-4DEC-9679-F5896B90C0EE}">
      <dgm:prSet/>
      <dgm:spPr/>
      <dgm:t>
        <a:bodyPr/>
        <a:lstStyle/>
        <a:p>
          <a:endParaRPr lang="en-US"/>
        </a:p>
      </dgm:t>
    </dgm:pt>
    <dgm:pt modelId="{BA3EBC3E-FDF6-482B-AE51-48BB6CC292B4}" type="sibTrans" cxnId="{72FB3BB8-4168-4DEC-9679-F5896B90C0EE}">
      <dgm:prSet/>
      <dgm:spPr/>
      <dgm:t>
        <a:bodyPr/>
        <a:lstStyle/>
        <a:p>
          <a:endParaRPr lang="en-US"/>
        </a:p>
      </dgm:t>
    </dgm:pt>
    <dgm:pt modelId="{BA3A22DD-978B-4548-AA97-A94311BFF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Transport survivors to the hospital, marking them </a:t>
          </a:r>
          <a:r>
            <a:rPr lang="en-US" i="1" dirty="0"/>
            <a:t>Healed</a:t>
          </a:r>
          <a:r>
            <a:rPr lang="en-US" dirty="0"/>
            <a:t> upon arrival; </a:t>
          </a:r>
        </a:p>
        <a:p>
          <a:pPr>
            <a:lnSpc>
              <a:spcPct val="100000"/>
            </a:lnSpc>
          </a:pPr>
          <a:r>
            <a:rPr lang="en-US" dirty="0"/>
            <a:t>If all survivors have been healed, then the ambulance must stay </a:t>
          </a:r>
          <a:r>
            <a:rPr lang="en-US" i="1" dirty="0"/>
            <a:t>Idle</a:t>
          </a:r>
          <a:r>
            <a:rPr lang="en-US" dirty="0"/>
            <a:t>, to prevent unnecessary dispatches;</a:t>
          </a:r>
          <a:endParaRPr lang="en-US" dirty="0">
            <a:latin typeface="Aptos Display" panose="020F0302020204030204"/>
          </a:endParaRPr>
        </a:p>
      </dgm:t>
    </dgm:pt>
    <dgm:pt modelId="{54B308B5-F365-449E-AB2A-FF228E1A3637}" type="parTrans" cxnId="{513AC783-CA6C-4F03-A1C6-910D30D5DD9A}">
      <dgm:prSet/>
      <dgm:spPr/>
      <dgm:t>
        <a:bodyPr/>
        <a:lstStyle/>
        <a:p>
          <a:endParaRPr lang="en-US"/>
        </a:p>
      </dgm:t>
    </dgm:pt>
    <dgm:pt modelId="{C439991F-FB33-4567-83E4-A81DE3C9294B}" type="sibTrans" cxnId="{513AC783-CA6C-4F03-A1C6-910D30D5DD9A}">
      <dgm:prSet/>
      <dgm:spPr/>
      <dgm:t>
        <a:bodyPr/>
        <a:lstStyle/>
        <a:p>
          <a:endParaRPr lang="en-US"/>
        </a:p>
      </dgm:t>
    </dgm:pt>
    <dgm:pt modelId="{F92C0DA6-34C6-4548-8946-F289DADE3DE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After a while, another ambulance is dispatched to the exit in </a:t>
          </a:r>
          <a:r>
            <a:rPr lang="en-US" i="1" dirty="0"/>
            <a:t>Returning</a:t>
          </a:r>
          <a:r>
            <a:rPr lang="en-US" dirty="0"/>
            <a:t> state to collect the next group;</a:t>
          </a:r>
        </a:p>
      </dgm:t>
    </dgm:pt>
    <dgm:pt modelId="{AFF8F067-2A73-4D64-83FA-E237855CA1E8}" type="parTrans" cxnId="{A6DD4EC3-0A8C-420A-9CDD-3871A7018DFB}">
      <dgm:prSet/>
      <dgm:spPr/>
      <dgm:t>
        <a:bodyPr/>
        <a:lstStyle/>
        <a:p>
          <a:endParaRPr lang="it-IT"/>
        </a:p>
      </dgm:t>
    </dgm:pt>
    <dgm:pt modelId="{3491C703-D68F-4DCC-A0AC-21562196513F}" type="sibTrans" cxnId="{A6DD4EC3-0A8C-420A-9CDD-3871A7018DFB}">
      <dgm:prSet/>
      <dgm:spPr/>
      <dgm:t>
        <a:bodyPr/>
        <a:lstStyle/>
        <a:p>
          <a:endParaRPr lang="it-IT"/>
        </a:p>
      </dgm:t>
    </dgm:pt>
    <dgm:pt modelId="{E2AAF425-A2A3-4FFB-85B2-A1BEDE123E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+mn-lt"/>
            </a:rPr>
            <a:t>Operate in three states: </a:t>
          </a:r>
          <a:r>
            <a:rPr lang="en-US" b="0" i="1" dirty="0">
              <a:latin typeface="+mn-lt"/>
            </a:rPr>
            <a:t>Idle</a:t>
          </a:r>
          <a:r>
            <a:rPr lang="en-US" b="0" dirty="0">
              <a:latin typeface="+mn-lt"/>
            </a:rPr>
            <a:t>, </a:t>
          </a:r>
          <a:r>
            <a:rPr lang="en-US" b="0" i="1" dirty="0">
              <a:latin typeface="+mn-lt"/>
            </a:rPr>
            <a:t>Departing</a:t>
          </a:r>
          <a:r>
            <a:rPr lang="en-US" b="0" dirty="0">
              <a:latin typeface="+mn-lt"/>
            </a:rPr>
            <a:t> and </a:t>
          </a:r>
          <a:r>
            <a:rPr lang="en-US" b="0" i="1" dirty="0">
              <a:latin typeface="+mn-lt"/>
            </a:rPr>
            <a:t>Returning</a:t>
          </a:r>
          <a:r>
            <a:rPr lang="en-US" b="0" dirty="0">
              <a:latin typeface="+mn-lt"/>
            </a:rPr>
            <a:t>;</a:t>
          </a:r>
        </a:p>
      </dgm:t>
    </dgm:pt>
    <dgm:pt modelId="{9E1FA530-852A-4A70-BAEC-D809CEF2FB32}" type="parTrans" cxnId="{A16F62D7-8707-4AC8-9F28-B58AB60B2AFD}">
      <dgm:prSet/>
      <dgm:spPr/>
      <dgm:t>
        <a:bodyPr/>
        <a:lstStyle/>
        <a:p>
          <a:endParaRPr lang="it-IT"/>
        </a:p>
      </dgm:t>
    </dgm:pt>
    <dgm:pt modelId="{69327242-1C20-479A-9608-943E43F23368}" type="sibTrans" cxnId="{A16F62D7-8707-4AC8-9F28-B58AB60B2AFD}">
      <dgm:prSet/>
      <dgm:spPr/>
      <dgm:t>
        <a:bodyPr/>
        <a:lstStyle/>
        <a:p>
          <a:endParaRPr lang="it-IT"/>
        </a:p>
      </dgm:t>
    </dgm:pt>
    <dgm:pt modelId="{33060F1C-5C07-4050-B89D-762025272991}" type="pres">
      <dgm:prSet presAssocID="{C88365D5-50BE-4584-93D6-20054ECDC0C2}" presName="root" presStyleCnt="0">
        <dgm:presLayoutVars>
          <dgm:dir/>
          <dgm:resizeHandles val="exact"/>
        </dgm:presLayoutVars>
      </dgm:prSet>
      <dgm:spPr/>
    </dgm:pt>
    <dgm:pt modelId="{4A05FA4D-AB4E-4E8C-8268-923E069ED6E0}" type="pres">
      <dgm:prSet presAssocID="{4AEED9D9-FC97-41EC-9E99-5FA66F72D0F9}" presName="compNode" presStyleCnt="0"/>
      <dgm:spPr/>
    </dgm:pt>
    <dgm:pt modelId="{FC306275-27B5-4DBF-A3A3-AB05D4FD69D6}" type="pres">
      <dgm:prSet presAssocID="{4AEED9D9-FC97-41EC-9E99-5FA66F72D0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con riempimento a tinta unita"/>
        </a:ext>
      </dgm:extLst>
    </dgm:pt>
    <dgm:pt modelId="{1FB81F98-C5D3-4DEF-A949-1BB3BC5F60BB}" type="pres">
      <dgm:prSet presAssocID="{4AEED9D9-FC97-41EC-9E99-5FA66F72D0F9}" presName="iconSpace" presStyleCnt="0"/>
      <dgm:spPr/>
    </dgm:pt>
    <dgm:pt modelId="{F67AFCDA-6EE8-4D6B-A8E3-4A21006C41B5}" type="pres">
      <dgm:prSet presAssocID="{4AEED9D9-FC97-41EC-9E99-5FA66F72D0F9}" presName="parTx" presStyleLbl="revTx" presStyleIdx="0" presStyleCnt="6">
        <dgm:presLayoutVars>
          <dgm:chMax val="0"/>
          <dgm:chPref val="0"/>
        </dgm:presLayoutVars>
      </dgm:prSet>
      <dgm:spPr/>
    </dgm:pt>
    <dgm:pt modelId="{61351759-314C-46DB-B67B-0E0BFA45EB45}" type="pres">
      <dgm:prSet presAssocID="{4AEED9D9-FC97-41EC-9E99-5FA66F72D0F9}" presName="txSpace" presStyleCnt="0"/>
      <dgm:spPr/>
    </dgm:pt>
    <dgm:pt modelId="{82295270-355F-418C-B49C-4FF578913237}" type="pres">
      <dgm:prSet presAssocID="{4AEED9D9-FC97-41EC-9E99-5FA66F72D0F9}" presName="desTx" presStyleLbl="revTx" presStyleIdx="1" presStyleCnt="6">
        <dgm:presLayoutVars/>
      </dgm:prSet>
      <dgm:spPr/>
    </dgm:pt>
    <dgm:pt modelId="{D1E63A19-423E-452B-8347-7E45D2238147}" type="pres">
      <dgm:prSet presAssocID="{75F0C39B-3818-4094-A0BD-2EBC92100F33}" presName="sibTrans" presStyleCnt="0"/>
      <dgm:spPr/>
    </dgm:pt>
    <dgm:pt modelId="{92E089FB-0CDC-4ACF-9BF4-8E40083B1EA8}" type="pres">
      <dgm:prSet presAssocID="{08CF5D02-F936-4C28-8AB9-7A7D573E409C}" presName="compNode" presStyleCnt="0"/>
      <dgm:spPr/>
    </dgm:pt>
    <dgm:pt modelId="{3FCD9AE5-36F6-4C3F-905B-E25D1CD29BFC}" type="pres">
      <dgm:prSet presAssocID="{08CF5D02-F936-4C28-8AB9-7A7D573E4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za con riempimento a tinta unita"/>
        </a:ext>
      </dgm:extLst>
    </dgm:pt>
    <dgm:pt modelId="{5954645F-16F4-4E50-9B34-3EFCBD4A6424}" type="pres">
      <dgm:prSet presAssocID="{08CF5D02-F936-4C28-8AB9-7A7D573E409C}" presName="iconSpace" presStyleCnt="0"/>
      <dgm:spPr/>
    </dgm:pt>
    <dgm:pt modelId="{12FAF8C9-661C-4F95-BE95-A7418AC2A460}" type="pres">
      <dgm:prSet presAssocID="{08CF5D02-F936-4C28-8AB9-7A7D573E409C}" presName="parTx" presStyleLbl="revTx" presStyleIdx="2" presStyleCnt="6">
        <dgm:presLayoutVars>
          <dgm:chMax val="0"/>
          <dgm:chPref val="0"/>
        </dgm:presLayoutVars>
      </dgm:prSet>
      <dgm:spPr/>
    </dgm:pt>
    <dgm:pt modelId="{EDA0D9D6-70C6-4112-A117-0C40C1E0809F}" type="pres">
      <dgm:prSet presAssocID="{08CF5D02-F936-4C28-8AB9-7A7D573E409C}" presName="txSpace" presStyleCnt="0"/>
      <dgm:spPr/>
    </dgm:pt>
    <dgm:pt modelId="{AD40EEE2-C2C2-49B5-915B-21EFC94B9DED}" type="pres">
      <dgm:prSet presAssocID="{08CF5D02-F936-4C28-8AB9-7A7D573E409C}" presName="desTx" presStyleLbl="revTx" presStyleIdx="3" presStyleCnt="6" custScaleX="105181">
        <dgm:presLayoutVars/>
      </dgm:prSet>
      <dgm:spPr/>
    </dgm:pt>
    <dgm:pt modelId="{1433ABFA-217F-457F-B005-9566612D3B29}" type="pres">
      <dgm:prSet presAssocID="{7E2050FD-F2D5-4E69-A762-AEF22E8A77A8}" presName="sibTrans" presStyleCnt="0"/>
      <dgm:spPr/>
    </dgm:pt>
    <dgm:pt modelId="{028D3B37-84F7-44C2-B235-9DFAD2757A4C}" type="pres">
      <dgm:prSet presAssocID="{DEFD788B-D681-4102-8EC0-FED5042679FD}" presName="compNode" presStyleCnt="0"/>
      <dgm:spPr/>
    </dgm:pt>
    <dgm:pt modelId="{01D17171-218C-4863-B02D-F2BC862D573E}" type="pres">
      <dgm:prSet presAssocID="{DEFD788B-D681-4102-8EC0-FED5042679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spedale con riempimento a tinta unita"/>
        </a:ext>
      </dgm:extLst>
    </dgm:pt>
    <dgm:pt modelId="{B0D8EFAF-17B0-4E54-BF73-03EA3A9F8427}" type="pres">
      <dgm:prSet presAssocID="{DEFD788B-D681-4102-8EC0-FED5042679FD}" presName="iconSpace" presStyleCnt="0"/>
      <dgm:spPr/>
    </dgm:pt>
    <dgm:pt modelId="{725F7179-DAE1-456D-AD35-7614215E1908}" type="pres">
      <dgm:prSet presAssocID="{DEFD788B-D681-4102-8EC0-FED5042679FD}" presName="parTx" presStyleLbl="revTx" presStyleIdx="4" presStyleCnt="6">
        <dgm:presLayoutVars>
          <dgm:chMax val="0"/>
          <dgm:chPref val="0"/>
        </dgm:presLayoutVars>
      </dgm:prSet>
      <dgm:spPr/>
    </dgm:pt>
    <dgm:pt modelId="{BE27A1E9-532F-4DB5-AAC9-BB94A0658AE1}" type="pres">
      <dgm:prSet presAssocID="{DEFD788B-D681-4102-8EC0-FED5042679FD}" presName="txSpace" presStyleCnt="0"/>
      <dgm:spPr/>
    </dgm:pt>
    <dgm:pt modelId="{C50AD896-E26D-4B5E-9BDE-1224C2C28F51}" type="pres">
      <dgm:prSet presAssocID="{DEFD788B-D681-4102-8EC0-FED5042679FD}" presName="desTx" presStyleLbl="revTx" presStyleIdx="5" presStyleCnt="6" custScaleX="107940">
        <dgm:presLayoutVars/>
      </dgm:prSet>
      <dgm:spPr/>
    </dgm:pt>
  </dgm:ptLst>
  <dgm:cxnLst>
    <dgm:cxn modelId="{4528E903-38A3-4253-9501-303A5914A6F7}" type="presOf" srcId="{4AEED9D9-FC97-41EC-9E99-5FA66F72D0F9}" destId="{F67AFCDA-6EE8-4D6B-A8E3-4A21006C41B5}" srcOrd="0" destOrd="0" presId="urn:microsoft.com/office/officeart/2018/5/layout/CenteredIconLabelDescriptionList"/>
    <dgm:cxn modelId="{58CB7E24-B016-47AB-B1DF-630B186732CC}" type="presOf" srcId="{0330A27E-2C01-4261-BAE8-C53CCB804848}" destId="{AD40EEE2-C2C2-49B5-915B-21EFC94B9DED}" srcOrd="0" destOrd="0" presId="urn:microsoft.com/office/officeart/2018/5/layout/CenteredIconLabelDescriptionList"/>
    <dgm:cxn modelId="{D64A3D2A-FCB8-4914-8B32-A80F6E0A74A9}" type="presOf" srcId="{DEFD788B-D681-4102-8EC0-FED5042679FD}" destId="{725F7179-DAE1-456D-AD35-7614215E1908}" srcOrd="0" destOrd="0" presId="urn:microsoft.com/office/officeart/2018/5/layout/CenteredIconLabelDescriptionList"/>
    <dgm:cxn modelId="{4B046A2E-B2A1-43BB-A4B0-FEA96924C722}" srcId="{C88365D5-50BE-4584-93D6-20054ECDC0C2}" destId="{4AEED9D9-FC97-41EC-9E99-5FA66F72D0F9}" srcOrd="0" destOrd="0" parTransId="{FAC258F9-2102-44B9-97C7-679F462232DC}" sibTransId="{75F0C39B-3818-4094-A0BD-2EBC92100F33}"/>
    <dgm:cxn modelId="{F57D153B-7D7C-4935-8C6B-71A5CAE2D554}" type="presOf" srcId="{F92C0DA6-34C6-4548-8946-F289DADE3DE0}" destId="{AD40EEE2-C2C2-49B5-915B-21EFC94B9DED}" srcOrd="0" destOrd="1" presId="urn:microsoft.com/office/officeart/2018/5/layout/CenteredIconLabelDescriptionList"/>
    <dgm:cxn modelId="{1305245D-05A9-458D-BBA9-E377FF7E904D}" type="presOf" srcId="{C88365D5-50BE-4584-93D6-20054ECDC0C2}" destId="{33060F1C-5C07-4050-B89D-762025272991}" srcOrd="0" destOrd="0" presId="urn:microsoft.com/office/officeart/2018/5/layout/CenteredIconLabelDescriptionList"/>
    <dgm:cxn modelId="{1061595F-6D5D-4608-BBF5-DA1598F4F72C}" srcId="{C88365D5-50BE-4584-93D6-20054ECDC0C2}" destId="{08CF5D02-F936-4C28-8AB9-7A7D573E409C}" srcOrd="1" destOrd="0" parTransId="{16E3E64A-ECD6-4DBE-8B8C-48F361E35270}" sibTransId="{7E2050FD-F2D5-4E69-A762-AEF22E8A77A8}"/>
    <dgm:cxn modelId="{368AE460-C30C-48B6-99AA-17923C2A2B14}" type="presOf" srcId="{B966DE30-3922-471B-BCE9-3BC8044A3373}" destId="{82295270-355F-418C-B49C-4FF578913237}" srcOrd="0" destOrd="1" presId="urn:microsoft.com/office/officeart/2018/5/layout/CenteredIconLabelDescriptionList"/>
    <dgm:cxn modelId="{481F3E48-2BB3-4CF1-8D2F-68242EEAA26D}" type="presOf" srcId="{BA3A22DD-978B-4548-AA97-A94311BFFF05}" destId="{C50AD896-E26D-4B5E-9BDE-1224C2C28F51}" srcOrd="0" destOrd="0" presId="urn:microsoft.com/office/officeart/2018/5/layout/CenteredIconLabelDescriptionList"/>
    <dgm:cxn modelId="{DC047C4A-6C3F-4FC1-88B5-D9CCF022E90A}" type="presOf" srcId="{E2AAF425-A2A3-4FFB-85B2-A1BEDE123E47}" destId="{82295270-355F-418C-B49C-4FF578913237}" srcOrd="0" destOrd="0" presId="urn:microsoft.com/office/officeart/2018/5/layout/CenteredIconLabelDescriptionList"/>
    <dgm:cxn modelId="{513AC783-CA6C-4F03-A1C6-910D30D5DD9A}" srcId="{DEFD788B-D681-4102-8EC0-FED5042679FD}" destId="{BA3A22DD-978B-4548-AA97-A94311BFFF05}" srcOrd="0" destOrd="0" parTransId="{54B308B5-F365-449E-AB2A-FF228E1A3637}" sibTransId="{C439991F-FB33-4567-83E4-A81DE3C9294B}"/>
    <dgm:cxn modelId="{72FB3BB8-4168-4DEC-9679-F5896B90C0EE}" srcId="{C88365D5-50BE-4584-93D6-20054ECDC0C2}" destId="{DEFD788B-D681-4102-8EC0-FED5042679FD}" srcOrd="2" destOrd="0" parTransId="{2A6E7475-0CAF-4B1D-A95C-A78B838653B8}" sibTransId="{BA3EBC3E-FDF6-482B-AE51-48BB6CC292B4}"/>
    <dgm:cxn modelId="{F555F9BD-67E5-4163-A037-88A6BAF8FEC6}" type="presOf" srcId="{08CF5D02-F936-4C28-8AB9-7A7D573E409C}" destId="{12FAF8C9-661C-4F95-BE95-A7418AC2A460}" srcOrd="0" destOrd="0" presId="urn:microsoft.com/office/officeart/2018/5/layout/CenteredIconLabelDescriptionList"/>
    <dgm:cxn modelId="{A6DD4EC3-0A8C-420A-9CDD-3871A7018DFB}" srcId="{08CF5D02-F936-4C28-8AB9-7A7D573E409C}" destId="{F92C0DA6-34C6-4548-8946-F289DADE3DE0}" srcOrd="1" destOrd="0" parTransId="{AFF8F067-2A73-4D64-83FA-E237855CA1E8}" sibTransId="{3491C703-D68F-4DCC-A0AC-21562196513F}"/>
    <dgm:cxn modelId="{A16F62D7-8707-4AC8-9F28-B58AB60B2AFD}" srcId="{4AEED9D9-FC97-41EC-9E99-5FA66F72D0F9}" destId="{E2AAF425-A2A3-4FFB-85B2-A1BEDE123E47}" srcOrd="0" destOrd="0" parTransId="{9E1FA530-852A-4A70-BAEC-D809CEF2FB32}" sibTransId="{69327242-1C20-479A-9608-943E43F23368}"/>
    <dgm:cxn modelId="{29FBC8E2-D7AE-47C8-A687-5BF97F46E323}" srcId="{4AEED9D9-FC97-41EC-9E99-5FA66F72D0F9}" destId="{B966DE30-3922-471B-BCE9-3BC8044A3373}" srcOrd="1" destOrd="0" parTransId="{D4643836-7468-4E34-97F2-9E1A675A480D}" sibTransId="{B364623E-C89A-4A5B-AF33-38BB01FB1512}"/>
    <dgm:cxn modelId="{B40CAFFC-C576-445F-8A25-EF4FB8CC382E}" srcId="{08CF5D02-F936-4C28-8AB9-7A7D573E409C}" destId="{0330A27E-2C01-4261-BAE8-C53CCB804848}" srcOrd="0" destOrd="0" parTransId="{3CE8E6FF-A9E7-4B87-855B-D9A2581B62B7}" sibTransId="{96F8D977-F0EE-4AA2-B312-A1DC85DE15B9}"/>
    <dgm:cxn modelId="{D96C7AFC-E340-4FB2-989F-386139DC9A4D}" type="presParOf" srcId="{33060F1C-5C07-4050-B89D-762025272991}" destId="{4A05FA4D-AB4E-4E8C-8268-923E069ED6E0}" srcOrd="0" destOrd="0" presId="urn:microsoft.com/office/officeart/2018/5/layout/CenteredIconLabelDescriptionList"/>
    <dgm:cxn modelId="{5E3537E3-96FD-4391-A621-707576048B16}" type="presParOf" srcId="{4A05FA4D-AB4E-4E8C-8268-923E069ED6E0}" destId="{FC306275-27B5-4DBF-A3A3-AB05D4FD69D6}" srcOrd="0" destOrd="0" presId="urn:microsoft.com/office/officeart/2018/5/layout/CenteredIconLabelDescriptionList"/>
    <dgm:cxn modelId="{CEFCF682-CFD5-459A-A1AB-2C21D0C94974}" type="presParOf" srcId="{4A05FA4D-AB4E-4E8C-8268-923E069ED6E0}" destId="{1FB81F98-C5D3-4DEF-A949-1BB3BC5F60BB}" srcOrd="1" destOrd="0" presId="urn:microsoft.com/office/officeart/2018/5/layout/CenteredIconLabelDescriptionList"/>
    <dgm:cxn modelId="{97E2D294-BFCD-4292-8E67-4DD8B44BC633}" type="presParOf" srcId="{4A05FA4D-AB4E-4E8C-8268-923E069ED6E0}" destId="{F67AFCDA-6EE8-4D6B-A8E3-4A21006C41B5}" srcOrd="2" destOrd="0" presId="urn:microsoft.com/office/officeart/2018/5/layout/CenteredIconLabelDescriptionList"/>
    <dgm:cxn modelId="{C9AAC1D1-19B7-4753-B87A-4E28CECDB2E5}" type="presParOf" srcId="{4A05FA4D-AB4E-4E8C-8268-923E069ED6E0}" destId="{61351759-314C-46DB-B67B-0E0BFA45EB45}" srcOrd="3" destOrd="0" presId="urn:microsoft.com/office/officeart/2018/5/layout/CenteredIconLabelDescriptionList"/>
    <dgm:cxn modelId="{2E571723-E0CC-4CAD-A41E-500F76C0A80C}" type="presParOf" srcId="{4A05FA4D-AB4E-4E8C-8268-923E069ED6E0}" destId="{82295270-355F-418C-B49C-4FF578913237}" srcOrd="4" destOrd="0" presId="urn:microsoft.com/office/officeart/2018/5/layout/CenteredIconLabelDescriptionList"/>
    <dgm:cxn modelId="{F347B3E3-E65F-4184-8283-76846C4F7043}" type="presParOf" srcId="{33060F1C-5C07-4050-B89D-762025272991}" destId="{D1E63A19-423E-452B-8347-7E45D2238147}" srcOrd="1" destOrd="0" presId="urn:microsoft.com/office/officeart/2018/5/layout/CenteredIconLabelDescriptionList"/>
    <dgm:cxn modelId="{3CFFFA57-F7ED-403A-A9D3-77F1FD328445}" type="presParOf" srcId="{33060F1C-5C07-4050-B89D-762025272991}" destId="{92E089FB-0CDC-4ACF-9BF4-8E40083B1EA8}" srcOrd="2" destOrd="0" presId="urn:microsoft.com/office/officeart/2018/5/layout/CenteredIconLabelDescriptionList"/>
    <dgm:cxn modelId="{EF85B595-1395-4C3A-B083-F72FF67AE591}" type="presParOf" srcId="{92E089FB-0CDC-4ACF-9BF4-8E40083B1EA8}" destId="{3FCD9AE5-36F6-4C3F-905B-E25D1CD29BFC}" srcOrd="0" destOrd="0" presId="urn:microsoft.com/office/officeart/2018/5/layout/CenteredIconLabelDescriptionList"/>
    <dgm:cxn modelId="{2A32E720-7BF8-4DBB-9ACA-0D93ED032DCD}" type="presParOf" srcId="{92E089FB-0CDC-4ACF-9BF4-8E40083B1EA8}" destId="{5954645F-16F4-4E50-9B34-3EFCBD4A6424}" srcOrd="1" destOrd="0" presId="urn:microsoft.com/office/officeart/2018/5/layout/CenteredIconLabelDescriptionList"/>
    <dgm:cxn modelId="{3A27911F-36DE-4AB5-B389-46C6916A04B3}" type="presParOf" srcId="{92E089FB-0CDC-4ACF-9BF4-8E40083B1EA8}" destId="{12FAF8C9-661C-4F95-BE95-A7418AC2A460}" srcOrd="2" destOrd="0" presId="urn:microsoft.com/office/officeart/2018/5/layout/CenteredIconLabelDescriptionList"/>
    <dgm:cxn modelId="{FCD1ADCB-230C-4A99-9BF9-2F673FC22503}" type="presParOf" srcId="{92E089FB-0CDC-4ACF-9BF4-8E40083B1EA8}" destId="{EDA0D9D6-70C6-4112-A117-0C40C1E0809F}" srcOrd="3" destOrd="0" presId="urn:microsoft.com/office/officeart/2018/5/layout/CenteredIconLabelDescriptionList"/>
    <dgm:cxn modelId="{8ACF208F-1570-4280-ACFD-CE9F2A6C91FC}" type="presParOf" srcId="{92E089FB-0CDC-4ACF-9BF4-8E40083B1EA8}" destId="{AD40EEE2-C2C2-49B5-915B-21EFC94B9DED}" srcOrd="4" destOrd="0" presId="urn:microsoft.com/office/officeart/2018/5/layout/CenteredIconLabelDescriptionList"/>
    <dgm:cxn modelId="{4D2734E3-D9A3-4553-8914-15011B031FD2}" type="presParOf" srcId="{33060F1C-5C07-4050-B89D-762025272991}" destId="{1433ABFA-217F-457F-B005-9566612D3B29}" srcOrd="3" destOrd="0" presId="urn:microsoft.com/office/officeart/2018/5/layout/CenteredIconLabelDescriptionList"/>
    <dgm:cxn modelId="{48BA0060-0273-44A8-8402-131FAB99B751}" type="presParOf" srcId="{33060F1C-5C07-4050-B89D-762025272991}" destId="{028D3B37-84F7-44C2-B235-9DFAD2757A4C}" srcOrd="4" destOrd="0" presId="urn:microsoft.com/office/officeart/2018/5/layout/CenteredIconLabelDescriptionList"/>
    <dgm:cxn modelId="{94D9AADB-F96B-4673-88B3-1267E3C0D9D5}" type="presParOf" srcId="{028D3B37-84F7-44C2-B235-9DFAD2757A4C}" destId="{01D17171-218C-4863-B02D-F2BC862D573E}" srcOrd="0" destOrd="0" presId="urn:microsoft.com/office/officeart/2018/5/layout/CenteredIconLabelDescriptionList"/>
    <dgm:cxn modelId="{AAE01042-FFCE-44C4-8796-7206647FCB9D}" type="presParOf" srcId="{028D3B37-84F7-44C2-B235-9DFAD2757A4C}" destId="{B0D8EFAF-17B0-4E54-BF73-03EA3A9F8427}" srcOrd="1" destOrd="0" presId="urn:microsoft.com/office/officeart/2018/5/layout/CenteredIconLabelDescriptionList"/>
    <dgm:cxn modelId="{8D61BB13-EDFE-4D73-B30A-41D9DDC05754}" type="presParOf" srcId="{028D3B37-84F7-44C2-B235-9DFAD2757A4C}" destId="{725F7179-DAE1-456D-AD35-7614215E1908}" srcOrd="2" destOrd="0" presId="urn:microsoft.com/office/officeart/2018/5/layout/CenteredIconLabelDescriptionList"/>
    <dgm:cxn modelId="{592A4CA9-904E-4DF7-82DA-3DB1C5F08FEE}" type="presParOf" srcId="{028D3B37-84F7-44C2-B235-9DFAD2757A4C}" destId="{BE27A1E9-532F-4DB5-AAC9-BB94A0658AE1}" srcOrd="3" destOrd="0" presId="urn:microsoft.com/office/officeart/2018/5/layout/CenteredIconLabelDescriptionList"/>
    <dgm:cxn modelId="{B14CBBB5-92F5-448D-8764-695FC41976B0}" type="presParOf" srcId="{028D3B37-84F7-44C2-B235-9DFAD2757A4C}" destId="{C50AD896-E26D-4B5E-9BDE-1224C2C28F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365D5-50BE-4584-93D6-20054ECDC0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ED9D9-FC97-41EC-9E99-5FA66F72D0F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Aptos Display" panose="020F0302020204030204"/>
            </a:rPr>
            <a:t>Beliefs</a:t>
          </a:r>
          <a:endParaRPr lang="en-US" dirty="0"/>
        </a:p>
      </dgm:t>
    </dgm:pt>
    <dgm:pt modelId="{FAC258F9-2102-44B9-97C7-679F462232DC}" type="parTrans" cxnId="{4B046A2E-B2A1-43BB-A4B0-FEA96924C722}">
      <dgm:prSet/>
      <dgm:spPr/>
      <dgm:t>
        <a:bodyPr/>
        <a:lstStyle/>
        <a:p>
          <a:endParaRPr lang="en-US"/>
        </a:p>
      </dgm:t>
    </dgm:pt>
    <dgm:pt modelId="{75F0C39B-3818-4094-A0BD-2EBC92100F33}" type="sibTrans" cxnId="{4B046A2E-B2A1-43BB-A4B0-FEA96924C722}">
      <dgm:prSet/>
      <dgm:spPr/>
      <dgm:t>
        <a:bodyPr/>
        <a:lstStyle/>
        <a:p>
          <a:endParaRPr lang="en-US"/>
        </a:p>
      </dgm:t>
    </dgm:pt>
    <dgm:pt modelId="{B966DE30-3922-471B-BCE9-3BC8044A33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Initialized from a YAML file</a:t>
          </a:r>
          <a:r>
            <a:rPr lang="en-US" b="0" dirty="0">
              <a:latin typeface="Aptos Display" panose="020F0302020204030204"/>
            </a:rPr>
            <a:t>;</a:t>
          </a:r>
          <a:endParaRPr lang="en-US" b="0" dirty="0"/>
        </a:p>
      </dgm:t>
    </dgm:pt>
    <dgm:pt modelId="{D4643836-7468-4E34-97F2-9E1A675A480D}" type="parTrans" cxnId="{29FBC8E2-D7AE-47C8-A687-5BF97F46E323}">
      <dgm:prSet/>
      <dgm:spPr/>
      <dgm:t>
        <a:bodyPr/>
        <a:lstStyle/>
        <a:p>
          <a:endParaRPr lang="en-US"/>
        </a:p>
      </dgm:t>
    </dgm:pt>
    <dgm:pt modelId="{B364623E-C89A-4A5B-AF33-38BB01FB1512}" type="sibTrans" cxnId="{29FBC8E2-D7AE-47C8-A687-5BF97F46E323}">
      <dgm:prSet/>
      <dgm:spPr/>
      <dgm:t>
        <a:bodyPr/>
        <a:lstStyle/>
        <a:p>
          <a:endParaRPr lang="en-US"/>
        </a:p>
      </dgm:t>
    </dgm:pt>
    <dgm:pt modelId="{08CF5D02-F936-4C28-8AB9-7A7D573E40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Desires</a:t>
          </a:r>
          <a:endParaRPr lang="en-US" dirty="0"/>
        </a:p>
      </dgm:t>
    </dgm:pt>
    <dgm:pt modelId="{16E3E64A-ECD6-4DBE-8B8C-48F361E35270}" type="parTrans" cxnId="{1061595F-6D5D-4608-BBF5-DA1598F4F72C}">
      <dgm:prSet/>
      <dgm:spPr/>
      <dgm:t>
        <a:bodyPr/>
        <a:lstStyle/>
        <a:p>
          <a:endParaRPr lang="en-US"/>
        </a:p>
      </dgm:t>
    </dgm:pt>
    <dgm:pt modelId="{7E2050FD-F2D5-4E69-A762-AEF22E8A77A8}" type="sibTrans" cxnId="{1061595F-6D5D-4608-BBF5-DA1598F4F72C}">
      <dgm:prSet/>
      <dgm:spPr/>
      <dgm:t>
        <a:bodyPr/>
        <a:lstStyle/>
        <a:p>
          <a:endParaRPr lang="en-US"/>
        </a:p>
      </dgm:t>
    </dgm:pt>
    <dgm:pt modelId="{1CCFED4C-EE32-41B6-8CE2-3412E0C7D0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Define the agent’s objectives based on the current context, such as escorting survivors, visiting rooms or reach exit;</a:t>
          </a:r>
        </a:p>
      </dgm:t>
    </dgm:pt>
    <dgm:pt modelId="{4D9E030D-8A05-444C-A2CB-10B34AD11200}" type="parTrans" cxnId="{A8AD88BF-FFF2-4963-AFD3-6A859E7FC075}">
      <dgm:prSet/>
      <dgm:spPr/>
      <dgm:t>
        <a:bodyPr/>
        <a:lstStyle/>
        <a:p>
          <a:endParaRPr lang="en-US"/>
        </a:p>
      </dgm:t>
    </dgm:pt>
    <dgm:pt modelId="{40A79103-6F6D-439E-8AC8-BC3BA99210E3}" type="sibTrans" cxnId="{A8AD88BF-FFF2-4963-AFD3-6A859E7FC075}">
      <dgm:prSet/>
      <dgm:spPr/>
      <dgm:t>
        <a:bodyPr/>
        <a:lstStyle/>
        <a:p>
          <a:endParaRPr lang="en-US"/>
        </a:p>
      </dgm:t>
    </dgm:pt>
    <dgm:pt modelId="{0330A27E-2C01-4261-BAE8-C53CCB80484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i="0" dirty="0">
              <a:latin typeface="+mn-lt"/>
            </a:rPr>
            <a:t>Function</a:t>
          </a:r>
          <a:r>
            <a:rPr lang="en-US" i="1" dirty="0">
              <a:latin typeface="+mn-lt"/>
            </a:rPr>
            <a:t> </a:t>
          </a:r>
          <a:r>
            <a:rPr lang="en-US" i="1" dirty="0" err="1">
              <a:latin typeface="+mn-lt"/>
            </a:rPr>
            <a:t>generate_options</a:t>
          </a:r>
          <a:r>
            <a:rPr lang="en-US" i="1" dirty="0">
              <a:latin typeface="+mn-lt"/>
            </a:rPr>
            <a:t>() </a:t>
          </a:r>
          <a:r>
            <a:rPr lang="en-US" i="0" dirty="0">
              <a:latin typeface="+mn-lt"/>
            </a:rPr>
            <a:t>generates feasible desires on updated beliefs;</a:t>
          </a:r>
        </a:p>
      </dgm:t>
    </dgm:pt>
    <dgm:pt modelId="{3CE8E6FF-A9E7-4B87-855B-D9A2581B62B7}" type="parTrans" cxnId="{B40CAFFC-C576-445F-8A25-EF4FB8CC382E}">
      <dgm:prSet/>
      <dgm:spPr/>
      <dgm:t>
        <a:bodyPr/>
        <a:lstStyle/>
        <a:p>
          <a:endParaRPr lang="en-US"/>
        </a:p>
      </dgm:t>
    </dgm:pt>
    <dgm:pt modelId="{96F8D977-F0EE-4AA2-B312-A1DC85DE15B9}" type="sibTrans" cxnId="{B40CAFFC-C576-445F-8A25-EF4FB8CC382E}">
      <dgm:prSet/>
      <dgm:spPr/>
      <dgm:t>
        <a:bodyPr/>
        <a:lstStyle/>
        <a:p>
          <a:endParaRPr lang="en-US"/>
        </a:p>
      </dgm:t>
    </dgm:pt>
    <dgm:pt modelId="{DEFD788B-D681-4102-8EC0-FED5042679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ptos Display" panose="020F0302020204030204"/>
            </a:rPr>
            <a:t>Intentions</a:t>
          </a:r>
          <a:endParaRPr lang="en-US" dirty="0"/>
        </a:p>
      </dgm:t>
    </dgm:pt>
    <dgm:pt modelId="{2A6E7475-0CAF-4B1D-A95C-A78B838653B8}" type="parTrans" cxnId="{72FB3BB8-4168-4DEC-9679-F5896B90C0EE}">
      <dgm:prSet/>
      <dgm:spPr/>
      <dgm:t>
        <a:bodyPr/>
        <a:lstStyle/>
        <a:p>
          <a:endParaRPr lang="en-US"/>
        </a:p>
      </dgm:t>
    </dgm:pt>
    <dgm:pt modelId="{BA3EBC3E-FDF6-482B-AE51-48BB6CC292B4}" type="sibTrans" cxnId="{72FB3BB8-4168-4DEC-9679-F5896B90C0EE}">
      <dgm:prSet/>
      <dgm:spPr/>
      <dgm:t>
        <a:bodyPr/>
        <a:lstStyle/>
        <a:p>
          <a:endParaRPr lang="en-US"/>
        </a:p>
      </dgm:t>
    </dgm:pt>
    <dgm:pt modelId="{BA3A22DD-978B-4548-AA97-A94311BFF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Represent the plans and actions chosen to fulfill agents’ desires;</a:t>
          </a:r>
        </a:p>
        <a:p>
          <a:pPr>
            <a:lnSpc>
              <a:spcPct val="100000"/>
            </a:lnSpc>
          </a:pPr>
          <a:r>
            <a:rPr lang="en-US" i="0" dirty="0">
              <a:latin typeface="+mn-lt"/>
            </a:rPr>
            <a:t>Function </a:t>
          </a:r>
          <a:r>
            <a:rPr lang="en-US" i="1" dirty="0" err="1">
              <a:latin typeface="+mn-lt"/>
            </a:rPr>
            <a:t>filter_options</a:t>
          </a:r>
          <a:r>
            <a:rPr lang="en-US" i="1" dirty="0">
              <a:latin typeface="+mn-lt"/>
            </a:rPr>
            <a:t>()</a:t>
          </a:r>
          <a:r>
            <a:rPr lang="en-US" dirty="0">
              <a:latin typeface="+mn-lt"/>
            </a:rPr>
            <a:t> selects and prioritizes one single desire;</a:t>
          </a:r>
        </a:p>
      </dgm:t>
    </dgm:pt>
    <dgm:pt modelId="{54B308B5-F365-449E-AB2A-FF228E1A3637}" type="parTrans" cxnId="{513AC783-CA6C-4F03-A1C6-910D30D5DD9A}">
      <dgm:prSet/>
      <dgm:spPr/>
      <dgm:t>
        <a:bodyPr/>
        <a:lstStyle/>
        <a:p>
          <a:endParaRPr lang="en-US"/>
        </a:p>
      </dgm:t>
    </dgm:pt>
    <dgm:pt modelId="{C439991F-FB33-4567-83E4-A81DE3C9294B}" type="sibTrans" cxnId="{513AC783-CA6C-4F03-A1C6-910D30D5DD9A}">
      <dgm:prSet/>
      <dgm:spPr/>
      <dgm:t>
        <a:bodyPr/>
        <a:lstStyle/>
        <a:p>
          <a:endParaRPr lang="en-US"/>
        </a:p>
      </dgm:t>
    </dgm:pt>
    <dgm:pt modelId="{85B85DDA-9E30-40D0-ABCD-D3B5B02BB35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Dynamically updated through </a:t>
          </a:r>
          <a:r>
            <a:rPr lang="en-US" b="0" i="1" dirty="0" err="1"/>
            <a:t>perceive_environment</a:t>
          </a:r>
          <a:r>
            <a:rPr lang="en-US" b="0" i="1" dirty="0"/>
            <a:t>()</a:t>
          </a:r>
          <a:r>
            <a:rPr lang="en-US" b="0" dirty="0"/>
            <a:t> and </a:t>
          </a:r>
          <a:r>
            <a:rPr lang="en-US" b="0" i="1" dirty="0" err="1"/>
            <a:t>brf</a:t>
          </a:r>
          <a:r>
            <a:rPr lang="en-US" b="0" i="1" dirty="0"/>
            <a:t>()</a:t>
          </a:r>
          <a:r>
            <a:rPr lang="en-US" b="0" i="0" dirty="0">
              <a:latin typeface="Aptos Display" panose="020F0302020204030204"/>
            </a:rPr>
            <a:t>;</a:t>
          </a:r>
          <a:endParaRPr lang="en-US" b="0" i="0" dirty="0"/>
        </a:p>
      </dgm:t>
    </dgm:pt>
    <dgm:pt modelId="{4F8F907C-9979-4A35-A55B-2B5B0CCCD5B9}" type="parTrans" cxnId="{BEE86B99-228E-40FE-B448-ED32D89C90DD}">
      <dgm:prSet/>
      <dgm:spPr/>
      <dgm:t>
        <a:bodyPr/>
        <a:lstStyle/>
        <a:p>
          <a:endParaRPr lang="it-IT"/>
        </a:p>
      </dgm:t>
    </dgm:pt>
    <dgm:pt modelId="{6020C3C2-8D55-410F-AC44-AD50235B590D}" type="sibTrans" cxnId="{BEE86B99-228E-40FE-B448-ED32D89C90DD}">
      <dgm:prSet/>
      <dgm:spPr/>
      <dgm:t>
        <a:bodyPr/>
        <a:lstStyle/>
        <a:p>
          <a:endParaRPr lang="it-IT"/>
        </a:p>
      </dgm:t>
    </dgm:pt>
    <dgm:pt modelId="{EDC54FA4-5526-46EB-A7E4-E540710CD72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Represent agent’s knowledge about the MAS environment;</a:t>
          </a:r>
          <a:endParaRPr lang="en-US" b="1" dirty="0">
            <a:latin typeface="Aptos Display" panose="020F0302020204030204"/>
          </a:endParaRPr>
        </a:p>
      </dgm:t>
    </dgm:pt>
    <dgm:pt modelId="{BC48909D-884E-42BB-9F96-0CD1169DEFAA}" type="parTrans" cxnId="{B0E503C6-0BA5-42B6-A8FD-590EB81F157B}">
      <dgm:prSet/>
      <dgm:spPr/>
      <dgm:t>
        <a:bodyPr/>
        <a:lstStyle/>
        <a:p>
          <a:endParaRPr lang="it-IT"/>
        </a:p>
      </dgm:t>
    </dgm:pt>
    <dgm:pt modelId="{404CD186-B033-4FE4-A657-8951245F0972}" type="sibTrans" cxnId="{B0E503C6-0BA5-42B6-A8FD-590EB81F157B}">
      <dgm:prSet/>
      <dgm:spPr/>
      <dgm:t>
        <a:bodyPr/>
        <a:lstStyle/>
        <a:p>
          <a:endParaRPr lang="it-IT"/>
        </a:p>
      </dgm:t>
    </dgm:pt>
    <dgm:pt modelId="{54EF4BB0-B7D6-478D-A309-45BE1CAEB22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+mn-lt"/>
            </a:rPr>
            <a:t>Multiple, possibly conflicting, desires can co-exist inside agents’ minds;</a:t>
          </a:r>
        </a:p>
      </dgm:t>
    </dgm:pt>
    <dgm:pt modelId="{6C31F86F-8B05-40D5-9F74-D1C426A97EA1}" type="parTrans" cxnId="{CF9ECCFB-29D9-4553-BC5D-8622D5F39369}">
      <dgm:prSet/>
      <dgm:spPr/>
      <dgm:t>
        <a:bodyPr/>
        <a:lstStyle/>
        <a:p>
          <a:endParaRPr lang="it-IT"/>
        </a:p>
      </dgm:t>
    </dgm:pt>
    <dgm:pt modelId="{415C3799-1463-410E-ADF0-F0C7FD94413E}" type="sibTrans" cxnId="{CF9ECCFB-29D9-4553-BC5D-8622D5F39369}">
      <dgm:prSet/>
      <dgm:spPr/>
      <dgm:t>
        <a:bodyPr/>
        <a:lstStyle/>
        <a:p>
          <a:endParaRPr lang="it-IT"/>
        </a:p>
      </dgm:t>
    </dgm:pt>
    <dgm:pt modelId="{AB95D996-A27E-4508-A82C-A30918014CC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Implemented by </a:t>
          </a:r>
          <a:r>
            <a:rPr lang="en-US" i="1" dirty="0" err="1"/>
            <a:t>create_plan</a:t>
          </a:r>
          <a:r>
            <a:rPr lang="en-US" i="1" dirty="0"/>
            <a:t>()</a:t>
          </a:r>
          <a:r>
            <a:rPr lang="en-US" dirty="0"/>
            <a:t> through waypoints, obstacles and escort groups’ generation;</a:t>
          </a:r>
        </a:p>
      </dgm:t>
    </dgm:pt>
    <dgm:pt modelId="{594EF86A-EDBB-4ADB-B03B-20861940D1D3}" type="parTrans" cxnId="{5B66FC53-79B0-484A-A2BE-495547831C4B}">
      <dgm:prSet/>
      <dgm:spPr/>
      <dgm:t>
        <a:bodyPr/>
        <a:lstStyle/>
        <a:p>
          <a:endParaRPr lang="it-IT"/>
        </a:p>
      </dgm:t>
    </dgm:pt>
    <dgm:pt modelId="{E379B21E-DE00-445B-9A7E-5C58B51F5B61}" type="sibTrans" cxnId="{5B66FC53-79B0-484A-A2BE-495547831C4B}">
      <dgm:prSet/>
      <dgm:spPr/>
      <dgm:t>
        <a:bodyPr/>
        <a:lstStyle/>
        <a:p>
          <a:endParaRPr lang="it-IT"/>
        </a:p>
      </dgm:t>
    </dgm:pt>
    <dgm:pt modelId="{18AC6EC6-E857-4BC7-A6F8-55FA4ABB8F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Include room locations, obstacle points and survivor statuses;</a:t>
          </a:r>
        </a:p>
      </dgm:t>
    </dgm:pt>
    <dgm:pt modelId="{29A064EE-FBE2-4183-BBEF-75A07C3E726F}" type="parTrans" cxnId="{948D3DD3-2E07-4F42-B25D-1E0245F7D2BA}">
      <dgm:prSet/>
      <dgm:spPr/>
      <dgm:t>
        <a:bodyPr/>
        <a:lstStyle/>
        <a:p>
          <a:endParaRPr lang="it-IT"/>
        </a:p>
      </dgm:t>
    </dgm:pt>
    <dgm:pt modelId="{64155EB7-D1F3-46D2-A888-DA9D48398ADA}" type="sibTrans" cxnId="{948D3DD3-2E07-4F42-B25D-1E0245F7D2BA}">
      <dgm:prSet/>
      <dgm:spPr/>
      <dgm:t>
        <a:bodyPr/>
        <a:lstStyle/>
        <a:p>
          <a:endParaRPr lang="it-IT"/>
        </a:p>
      </dgm:t>
    </dgm:pt>
    <dgm:pt modelId="{33060F1C-5C07-4050-B89D-762025272991}" type="pres">
      <dgm:prSet presAssocID="{C88365D5-50BE-4584-93D6-20054ECDC0C2}" presName="root" presStyleCnt="0">
        <dgm:presLayoutVars>
          <dgm:dir/>
          <dgm:resizeHandles val="exact"/>
        </dgm:presLayoutVars>
      </dgm:prSet>
      <dgm:spPr/>
    </dgm:pt>
    <dgm:pt modelId="{4A05FA4D-AB4E-4E8C-8268-923E069ED6E0}" type="pres">
      <dgm:prSet presAssocID="{4AEED9D9-FC97-41EC-9E99-5FA66F72D0F9}" presName="compNode" presStyleCnt="0"/>
      <dgm:spPr/>
    </dgm:pt>
    <dgm:pt modelId="{FC306275-27B5-4DBF-A3A3-AB05D4FD69D6}" type="pres">
      <dgm:prSet presAssocID="{4AEED9D9-FC97-41EC-9E99-5FA66F72D0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flesso con riempimento a tinta unita"/>
        </a:ext>
      </dgm:extLst>
    </dgm:pt>
    <dgm:pt modelId="{1FB81F98-C5D3-4DEF-A949-1BB3BC5F60BB}" type="pres">
      <dgm:prSet presAssocID="{4AEED9D9-FC97-41EC-9E99-5FA66F72D0F9}" presName="iconSpace" presStyleCnt="0"/>
      <dgm:spPr/>
    </dgm:pt>
    <dgm:pt modelId="{F67AFCDA-6EE8-4D6B-A8E3-4A21006C41B5}" type="pres">
      <dgm:prSet presAssocID="{4AEED9D9-FC97-41EC-9E99-5FA66F72D0F9}" presName="parTx" presStyleLbl="revTx" presStyleIdx="0" presStyleCnt="6">
        <dgm:presLayoutVars>
          <dgm:chMax val="0"/>
          <dgm:chPref val="0"/>
        </dgm:presLayoutVars>
      </dgm:prSet>
      <dgm:spPr/>
    </dgm:pt>
    <dgm:pt modelId="{61351759-314C-46DB-B67B-0E0BFA45EB45}" type="pres">
      <dgm:prSet presAssocID="{4AEED9D9-FC97-41EC-9E99-5FA66F72D0F9}" presName="txSpace" presStyleCnt="0"/>
      <dgm:spPr/>
    </dgm:pt>
    <dgm:pt modelId="{82295270-355F-418C-B49C-4FF578913237}" type="pres">
      <dgm:prSet presAssocID="{4AEED9D9-FC97-41EC-9E99-5FA66F72D0F9}" presName="desTx" presStyleLbl="revTx" presStyleIdx="1" presStyleCnt="6">
        <dgm:presLayoutVars/>
      </dgm:prSet>
      <dgm:spPr/>
    </dgm:pt>
    <dgm:pt modelId="{D1E63A19-423E-452B-8347-7E45D2238147}" type="pres">
      <dgm:prSet presAssocID="{75F0C39B-3818-4094-A0BD-2EBC92100F33}" presName="sibTrans" presStyleCnt="0"/>
      <dgm:spPr/>
    </dgm:pt>
    <dgm:pt modelId="{92E089FB-0CDC-4ACF-9BF4-8E40083B1EA8}" type="pres">
      <dgm:prSet presAssocID="{08CF5D02-F936-4C28-8AB9-7A7D573E409C}" presName="compNode" presStyleCnt="0"/>
      <dgm:spPr/>
    </dgm:pt>
    <dgm:pt modelId="{3FCD9AE5-36F6-4C3F-905B-E25D1CD29BFC}" type="pres">
      <dgm:prSet presAssocID="{08CF5D02-F936-4C28-8AB9-7A7D573E4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zione con riempimento a tinta unita"/>
        </a:ext>
      </dgm:extLst>
    </dgm:pt>
    <dgm:pt modelId="{5954645F-16F4-4E50-9B34-3EFCBD4A6424}" type="pres">
      <dgm:prSet presAssocID="{08CF5D02-F936-4C28-8AB9-7A7D573E409C}" presName="iconSpace" presStyleCnt="0"/>
      <dgm:spPr/>
    </dgm:pt>
    <dgm:pt modelId="{12FAF8C9-661C-4F95-BE95-A7418AC2A460}" type="pres">
      <dgm:prSet presAssocID="{08CF5D02-F936-4C28-8AB9-7A7D573E409C}" presName="parTx" presStyleLbl="revTx" presStyleIdx="2" presStyleCnt="6">
        <dgm:presLayoutVars>
          <dgm:chMax val="0"/>
          <dgm:chPref val="0"/>
        </dgm:presLayoutVars>
      </dgm:prSet>
      <dgm:spPr/>
    </dgm:pt>
    <dgm:pt modelId="{EDA0D9D6-70C6-4112-A117-0C40C1E0809F}" type="pres">
      <dgm:prSet presAssocID="{08CF5D02-F936-4C28-8AB9-7A7D573E409C}" presName="txSpace" presStyleCnt="0"/>
      <dgm:spPr/>
    </dgm:pt>
    <dgm:pt modelId="{AD40EEE2-C2C2-49B5-915B-21EFC94B9DED}" type="pres">
      <dgm:prSet presAssocID="{08CF5D02-F936-4C28-8AB9-7A7D573E409C}" presName="desTx" presStyleLbl="revTx" presStyleIdx="3" presStyleCnt="6" custScaleX="115843">
        <dgm:presLayoutVars/>
      </dgm:prSet>
      <dgm:spPr/>
    </dgm:pt>
    <dgm:pt modelId="{1433ABFA-217F-457F-B005-9566612D3B29}" type="pres">
      <dgm:prSet presAssocID="{7E2050FD-F2D5-4E69-A762-AEF22E8A77A8}" presName="sibTrans" presStyleCnt="0"/>
      <dgm:spPr/>
    </dgm:pt>
    <dgm:pt modelId="{028D3B37-84F7-44C2-B235-9DFAD2757A4C}" type="pres">
      <dgm:prSet presAssocID="{DEFD788B-D681-4102-8EC0-FED5042679FD}" presName="compNode" presStyleCnt="0"/>
      <dgm:spPr/>
    </dgm:pt>
    <dgm:pt modelId="{01D17171-218C-4863-B02D-F2BC862D573E}" type="pres">
      <dgm:prSet presAssocID="{DEFD788B-D681-4102-8EC0-FED5042679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clismo con riempimento a tinta unita"/>
        </a:ext>
      </dgm:extLst>
    </dgm:pt>
    <dgm:pt modelId="{B0D8EFAF-17B0-4E54-BF73-03EA3A9F8427}" type="pres">
      <dgm:prSet presAssocID="{DEFD788B-D681-4102-8EC0-FED5042679FD}" presName="iconSpace" presStyleCnt="0"/>
      <dgm:spPr/>
    </dgm:pt>
    <dgm:pt modelId="{725F7179-DAE1-456D-AD35-7614215E1908}" type="pres">
      <dgm:prSet presAssocID="{DEFD788B-D681-4102-8EC0-FED5042679FD}" presName="parTx" presStyleLbl="revTx" presStyleIdx="4" presStyleCnt="6">
        <dgm:presLayoutVars>
          <dgm:chMax val="0"/>
          <dgm:chPref val="0"/>
        </dgm:presLayoutVars>
      </dgm:prSet>
      <dgm:spPr/>
    </dgm:pt>
    <dgm:pt modelId="{BE27A1E9-532F-4DB5-AAC9-BB94A0658AE1}" type="pres">
      <dgm:prSet presAssocID="{DEFD788B-D681-4102-8EC0-FED5042679FD}" presName="txSpace" presStyleCnt="0"/>
      <dgm:spPr/>
    </dgm:pt>
    <dgm:pt modelId="{C50AD896-E26D-4B5E-9BDE-1224C2C28F51}" type="pres">
      <dgm:prSet presAssocID="{DEFD788B-D681-4102-8EC0-FED5042679FD}" presName="desTx" presStyleLbl="revTx" presStyleIdx="5" presStyleCnt="6" custScaleX="96546">
        <dgm:presLayoutVars/>
      </dgm:prSet>
      <dgm:spPr/>
    </dgm:pt>
  </dgm:ptLst>
  <dgm:cxnLst>
    <dgm:cxn modelId="{78FB0B06-9A78-47A3-94D7-F7EE489FE581}" type="presOf" srcId="{18AC6EC6-E857-4BC7-A6F8-55FA4ABB8FE4}" destId="{82295270-355F-418C-B49C-4FF578913237}" srcOrd="0" destOrd="2" presId="urn:microsoft.com/office/officeart/2018/5/layout/CenteredIconLabelDescriptionList"/>
    <dgm:cxn modelId="{C07C9028-C6B3-45CB-8B00-2A6E0857C746}" type="presOf" srcId="{B966DE30-3922-471B-BCE9-3BC8044A3373}" destId="{82295270-355F-418C-B49C-4FF578913237}" srcOrd="0" destOrd="1" presId="urn:microsoft.com/office/officeart/2018/5/layout/CenteredIconLabelDescriptionList"/>
    <dgm:cxn modelId="{4B046A2E-B2A1-43BB-A4B0-FEA96924C722}" srcId="{C88365D5-50BE-4584-93D6-20054ECDC0C2}" destId="{4AEED9D9-FC97-41EC-9E99-5FA66F72D0F9}" srcOrd="0" destOrd="0" parTransId="{FAC258F9-2102-44B9-97C7-679F462232DC}" sibTransId="{75F0C39B-3818-4094-A0BD-2EBC92100F33}"/>
    <dgm:cxn modelId="{D223295C-E784-4382-AD7B-C05B63C0D1DD}" type="presOf" srcId="{0330A27E-2C01-4261-BAE8-C53CCB804848}" destId="{AD40EEE2-C2C2-49B5-915B-21EFC94B9DED}" srcOrd="0" destOrd="1" presId="urn:microsoft.com/office/officeart/2018/5/layout/CenteredIconLabelDescriptionList"/>
    <dgm:cxn modelId="{1305245D-05A9-458D-BBA9-E377FF7E904D}" type="presOf" srcId="{C88365D5-50BE-4584-93D6-20054ECDC0C2}" destId="{33060F1C-5C07-4050-B89D-762025272991}" srcOrd="0" destOrd="0" presId="urn:microsoft.com/office/officeart/2018/5/layout/CenteredIconLabelDescriptionList"/>
    <dgm:cxn modelId="{800DAE5D-AADB-4CB0-876E-B0FDA42440B0}" type="presOf" srcId="{1CCFED4C-EE32-41B6-8CE2-3412E0C7D0CA}" destId="{AD40EEE2-C2C2-49B5-915B-21EFC94B9DED}" srcOrd="0" destOrd="0" presId="urn:microsoft.com/office/officeart/2018/5/layout/CenteredIconLabelDescriptionList"/>
    <dgm:cxn modelId="{1061595F-6D5D-4608-BBF5-DA1598F4F72C}" srcId="{C88365D5-50BE-4584-93D6-20054ECDC0C2}" destId="{08CF5D02-F936-4C28-8AB9-7A7D573E409C}" srcOrd="1" destOrd="0" parTransId="{16E3E64A-ECD6-4DBE-8B8C-48F361E35270}" sibTransId="{7E2050FD-F2D5-4E69-A762-AEF22E8A77A8}"/>
    <dgm:cxn modelId="{F5010342-5FB3-4DAA-9360-CFEEA8FA87E0}" type="presOf" srcId="{EDC54FA4-5526-46EB-A7E4-E540710CD727}" destId="{82295270-355F-418C-B49C-4FF578913237}" srcOrd="0" destOrd="0" presId="urn:microsoft.com/office/officeart/2018/5/layout/CenteredIconLabelDescriptionList"/>
    <dgm:cxn modelId="{4B7C7A73-C623-4864-AA0F-F179071A98F0}" type="presOf" srcId="{4AEED9D9-FC97-41EC-9E99-5FA66F72D0F9}" destId="{F67AFCDA-6EE8-4D6B-A8E3-4A21006C41B5}" srcOrd="0" destOrd="0" presId="urn:microsoft.com/office/officeart/2018/5/layout/CenteredIconLabelDescriptionList"/>
    <dgm:cxn modelId="{5B66FC53-79B0-484A-A2BE-495547831C4B}" srcId="{DEFD788B-D681-4102-8EC0-FED5042679FD}" destId="{AB95D996-A27E-4508-A82C-A30918014CCD}" srcOrd="1" destOrd="0" parTransId="{594EF86A-EDBB-4ADB-B03B-20861940D1D3}" sibTransId="{E379B21E-DE00-445B-9A7E-5C58B51F5B61}"/>
    <dgm:cxn modelId="{513AC783-CA6C-4F03-A1C6-910D30D5DD9A}" srcId="{DEFD788B-D681-4102-8EC0-FED5042679FD}" destId="{BA3A22DD-978B-4548-AA97-A94311BFFF05}" srcOrd="0" destOrd="0" parTransId="{54B308B5-F365-449E-AB2A-FF228E1A3637}" sibTransId="{C439991F-FB33-4567-83E4-A81DE3C9294B}"/>
    <dgm:cxn modelId="{EBEC2F85-6293-41C3-812A-58753625C5A2}" type="presOf" srcId="{08CF5D02-F936-4C28-8AB9-7A7D573E409C}" destId="{12FAF8C9-661C-4F95-BE95-A7418AC2A460}" srcOrd="0" destOrd="0" presId="urn:microsoft.com/office/officeart/2018/5/layout/CenteredIconLabelDescriptionList"/>
    <dgm:cxn modelId="{BEE86B99-228E-40FE-B448-ED32D89C90DD}" srcId="{4AEED9D9-FC97-41EC-9E99-5FA66F72D0F9}" destId="{85B85DDA-9E30-40D0-ABCD-D3B5B02BB35E}" srcOrd="3" destOrd="0" parTransId="{4F8F907C-9979-4A35-A55B-2B5B0CCCD5B9}" sibTransId="{6020C3C2-8D55-410F-AC44-AD50235B590D}"/>
    <dgm:cxn modelId="{C36B46AB-8BC2-4F01-877A-46E02D959571}" type="presOf" srcId="{54EF4BB0-B7D6-478D-A309-45BE1CAEB227}" destId="{AD40EEE2-C2C2-49B5-915B-21EFC94B9DED}" srcOrd="0" destOrd="2" presId="urn:microsoft.com/office/officeart/2018/5/layout/CenteredIconLabelDescriptionList"/>
    <dgm:cxn modelId="{FF4171AF-5171-4214-9DFB-28571DF7CC87}" type="presOf" srcId="{AB95D996-A27E-4508-A82C-A30918014CCD}" destId="{C50AD896-E26D-4B5E-9BDE-1224C2C28F51}" srcOrd="0" destOrd="1" presId="urn:microsoft.com/office/officeart/2018/5/layout/CenteredIconLabelDescriptionList"/>
    <dgm:cxn modelId="{72FB3BB8-4168-4DEC-9679-F5896B90C0EE}" srcId="{C88365D5-50BE-4584-93D6-20054ECDC0C2}" destId="{DEFD788B-D681-4102-8EC0-FED5042679FD}" srcOrd="2" destOrd="0" parTransId="{2A6E7475-0CAF-4B1D-A95C-A78B838653B8}" sibTransId="{BA3EBC3E-FDF6-482B-AE51-48BB6CC292B4}"/>
    <dgm:cxn modelId="{A8AD88BF-FFF2-4963-AFD3-6A859E7FC075}" srcId="{08CF5D02-F936-4C28-8AB9-7A7D573E409C}" destId="{1CCFED4C-EE32-41B6-8CE2-3412E0C7D0CA}" srcOrd="0" destOrd="0" parTransId="{4D9E030D-8A05-444C-A2CB-10B34AD11200}" sibTransId="{40A79103-6F6D-439E-8AC8-BC3BA99210E3}"/>
    <dgm:cxn modelId="{B0E503C6-0BA5-42B6-A8FD-590EB81F157B}" srcId="{4AEED9D9-FC97-41EC-9E99-5FA66F72D0F9}" destId="{EDC54FA4-5526-46EB-A7E4-E540710CD727}" srcOrd="0" destOrd="0" parTransId="{BC48909D-884E-42BB-9F96-0CD1169DEFAA}" sibTransId="{404CD186-B033-4FE4-A657-8951245F0972}"/>
    <dgm:cxn modelId="{948D3DD3-2E07-4F42-B25D-1E0245F7D2BA}" srcId="{4AEED9D9-FC97-41EC-9E99-5FA66F72D0F9}" destId="{18AC6EC6-E857-4BC7-A6F8-55FA4ABB8FE4}" srcOrd="2" destOrd="0" parTransId="{29A064EE-FBE2-4183-BBEF-75A07C3E726F}" sibTransId="{64155EB7-D1F3-46D2-A888-DA9D48398ADA}"/>
    <dgm:cxn modelId="{BCF122E0-DEA8-4180-B8A9-B29C0B034371}" type="presOf" srcId="{BA3A22DD-978B-4548-AA97-A94311BFFF05}" destId="{C50AD896-E26D-4B5E-9BDE-1224C2C28F51}" srcOrd="0" destOrd="0" presId="urn:microsoft.com/office/officeart/2018/5/layout/CenteredIconLabelDescriptionList"/>
    <dgm:cxn modelId="{29FBC8E2-D7AE-47C8-A687-5BF97F46E323}" srcId="{4AEED9D9-FC97-41EC-9E99-5FA66F72D0F9}" destId="{B966DE30-3922-471B-BCE9-3BC8044A3373}" srcOrd="1" destOrd="0" parTransId="{D4643836-7468-4E34-97F2-9E1A675A480D}" sibTransId="{B364623E-C89A-4A5B-AF33-38BB01FB1512}"/>
    <dgm:cxn modelId="{B6FA94F4-91F8-4C0E-A7B3-4F889DCBED50}" type="presOf" srcId="{DEFD788B-D681-4102-8EC0-FED5042679FD}" destId="{725F7179-DAE1-456D-AD35-7614215E1908}" srcOrd="0" destOrd="0" presId="urn:microsoft.com/office/officeart/2018/5/layout/CenteredIconLabelDescriptionList"/>
    <dgm:cxn modelId="{D57387F7-342F-4E99-8AB1-7F65138D947F}" type="presOf" srcId="{85B85DDA-9E30-40D0-ABCD-D3B5B02BB35E}" destId="{82295270-355F-418C-B49C-4FF578913237}" srcOrd="0" destOrd="3" presId="urn:microsoft.com/office/officeart/2018/5/layout/CenteredIconLabelDescriptionList"/>
    <dgm:cxn modelId="{CF9ECCFB-29D9-4553-BC5D-8622D5F39369}" srcId="{08CF5D02-F936-4C28-8AB9-7A7D573E409C}" destId="{54EF4BB0-B7D6-478D-A309-45BE1CAEB227}" srcOrd="2" destOrd="0" parTransId="{6C31F86F-8B05-40D5-9F74-D1C426A97EA1}" sibTransId="{415C3799-1463-410E-ADF0-F0C7FD94413E}"/>
    <dgm:cxn modelId="{B40CAFFC-C576-445F-8A25-EF4FB8CC382E}" srcId="{08CF5D02-F936-4C28-8AB9-7A7D573E409C}" destId="{0330A27E-2C01-4261-BAE8-C53CCB804848}" srcOrd="1" destOrd="0" parTransId="{3CE8E6FF-A9E7-4B87-855B-D9A2581B62B7}" sibTransId="{96F8D977-F0EE-4AA2-B312-A1DC85DE15B9}"/>
    <dgm:cxn modelId="{3F5F4EC0-D7FD-4DB0-90EF-EECBAA8676F2}" type="presParOf" srcId="{33060F1C-5C07-4050-B89D-762025272991}" destId="{4A05FA4D-AB4E-4E8C-8268-923E069ED6E0}" srcOrd="0" destOrd="0" presId="urn:microsoft.com/office/officeart/2018/5/layout/CenteredIconLabelDescriptionList"/>
    <dgm:cxn modelId="{F8858297-06E2-4B14-8359-CEA92EAE5FF5}" type="presParOf" srcId="{4A05FA4D-AB4E-4E8C-8268-923E069ED6E0}" destId="{FC306275-27B5-4DBF-A3A3-AB05D4FD69D6}" srcOrd="0" destOrd="0" presId="urn:microsoft.com/office/officeart/2018/5/layout/CenteredIconLabelDescriptionList"/>
    <dgm:cxn modelId="{36C345F6-84A8-46AF-9E50-483697F683D3}" type="presParOf" srcId="{4A05FA4D-AB4E-4E8C-8268-923E069ED6E0}" destId="{1FB81F98-C5D3-4DEF-A949-1BB3BC5F60BB}" srcOrd="1" destOrd="0" presId="urn:microsoft.com/office/officeart/2018/5/layout/CenteredIconLabelDescriptionList"/>
    <dgm:cxn modelId="{83F2575B-5968-43BA-AAF7-72EE5A76BB7B}" type="presParOf" srcId="{4A05FA4D-AB4E-4E8C-8268-923E069ED6E0}" destId="{F67AFCDA-6EE8-4D6B-A8E3-4A21006C41B5}" srcOrd="2" destOrd="0" presId="urn:microsoft.com/office/officeart/2018/5/layout/CenteredIconLabelDescriptionList"/>
    <dgm:cxn modelId="{ADEA1034-2A2E-4951-BE79-CBDB37BEB585}" type="presParOf" srcId="{4A05FA4D-AB4E-4E8C-8268-923E069ED6E0}" destId="{61351759-314C-46DB-B67B-0E0BFA45EB45}" srcOrd="3" destOrd="0" presId="urn:microsoft.com/office/officeart/2018/5/layout/CenteredIconLabelDescriptionList"/>
    <dgm:cxn modelId="{CF67C8F9-D996-43ED-ACCF-A7211AEF37C1}" type="presParOf" srcId="{4A05FA4D-AB4E-4E8C-8268-923E069ED6E0}" destId="{82295270-355F-418C-B49C-4FF578913237}" srcOrd="4" destOrd="0" presId="urn:microsoft.com/office/officeart/2018/5/layout/CenteredIconLabelDescriptionList"/>
    <dgm:cxn modelId="{C341C4BF-A86E-4691-BA03-35FBC114DAD9}" type="presParOf" srcId="{33060F1C-5C07-4050-B89D-762025272991}" destId="{D1E63A19-423E-452B-8347-7E45D2238147}" srcOrd="1" destOrd="0" presId="urn:microsoft.com/office/officeart/2018/5/layout/CenteredIconLabelDescriptionList"/>
    <dgm:cxn modelId="{A82357B6-AD05-4965-9409-0F88C59C382C}" type="presParOf" srcId="{33060F1C-5C07-4050-B89D-762025272991}" destId="{92E089FB-0CDC-4ACF-9BF4-8E40083B1EA8}" srcOrd="2" destOrd="0" presId="urn:microsoft.com/office/officeart/2018/5/layout/CenteredIconLabelDescriptionList"/>
    <dgm:cxn modelId="{7B6A498D-CE75-487C-A80E-0250FB2B7D1C}" type="presParOf" srcId="{92E089FB-0CDC-4ACF-9BF4-8E40083B1EA8}" destId="{3FCD9AE5-36F6-4C3F-905B-E25D1CD29BFC}" srcOrd="0" destOrd="0" presId="urn:microsoft.com/office/officeart/2018/5/layout/CenteredIconLabelDescriptionList"/>
    <dgm:cxn modelId="{5D9458EB-E6A0-4700-8831-EC178A8AC09D}" type="presParOf" srcId="{92E089FB-0CDC-4ACF-9BF4-8E40083B1EA8}" destId="{5954645F-16F4-4E50-9B34-3EFCBD4A6424}" srcOrd="1" destOrd="0" presId="urn:microsoft.com/office/officeart/2018/5/layout/CenteredIconLabelDescriptionList"/>
    <dgm:cxn modelId="{841B76A3-9776-44CF-AA5C-1591C5F56295}" type="presParOf" srcId="{92E089FB-0CDC-4ACF-9BF4-8E40083B1EA8}" destId="{12FAF8C9-661C-4F95-BE95-A7418AC2A460}" srcOrd="2" destOrd="0" presId="urn:microsoft.com/office/officeart/2018/5/layout/CenteredIconLabelDescriptionList"/>
    <dgm:cxn modelId="{52F87F10-3749-482E-8B87-E466882B4263}" type="presParOf" srcId="{92E089FB-0CDC-4ACF-9BF4-8E40083B1EA8}" destId="{EDA0D9D6-70C6-4112-A117-0C40C1E0809F}" srcOrd="3" destOrd="0" presId="urn:microsoft.com/office/officeart/2018/5/layout/CenteredIconLabelDescriptionList"/>
    <dgm:cxn modelId="{0CB543D6-EAD9-4FAC-8282-73FD5C45E66A}" type="presParOf" srcId="{92E089FB-0CDC-4ACF-9BF4-8E40083B1EA8}" destId="{AD40EEE2-C2C2-49B5-915B-21EFC94B9DED}" srcOrd="4" destOrd="0" presId="urn:microsoft.com/office/officeart/2018/5/layout/CenteredIconLabelDescriptionList"/>
    <dgm:cxn modelId="{8C419464-CF62-44CE-8F36-BB7D76D93B4C}" type="presParOf" srcId="{33060F1C-5C07-4050-B89D-762025272991}" destId="{1433ABFA-217F-457F-B005-9566612D3B29}" srcOrd="3" destOrd="0" presId="urn:microsoft.com/office/officeart/2018/5/layout/CenteredIconLabelDescriptionList"/>
    <dgm:cxn modelId="{B1DAA7C8-4168-4038-BB35-3AD7048ECB11}" type="presParOf" srcId="{33060F1C-5C07-4050-B89D-762025272991}" destId="{028D3B37-84F7-44C2-B235-9DFAD2757A4C}" srcOrd="4" destOrd="0" presId="urn:microsoft.com/office/officeart/2018/5/layout/CenteredIconLabelDescriptionList"/>
    <dgm:cxn modelId="{67D38C7A-8725-4155-8D3F-4D84DE489920}" type="presParOf" srcId="{028D3B37-84F7-44C2-B235-9DFAD2757A4C}" destId="{01D17171-218C-4863-B02D-F2BC862D573E}" srcOrd="0" destOrd="0" presId="urn:microsoft.com/office/officeart/2018/5/layout/CenteredIconLabelDescriptionList"/>
    <dgm:cxn modelId="{5362992F-3117-49DE-9215-BB1C41382A4F}" type="presParOf" srcId="{028D3B37-84F7-44C2-B235-9DFAD2757A4C}" destId="{B0D8EFAF-17B0-4E54-BF73-03EA3A9F8427}" srcOrd="1" destOrd="0" presId="urn:microsoft.com/office/officeart/2018/5/layout/CenteredIconLabelDescriptionList"/>
    <dgm:cxn modelId="{94602554-4450-4ADE-8F07-9CA06F77782E}" type="presParOf" srcId="{028D3B37-84F7-44C2-B235-9DFAD2757A4C}" destId="{725F7179-DAE1-456D-AD35-7614215E1908}" srcOrd="2" destOrd="0" presId="urn:microsoft.com/office/officeart/2018/5/layout/CenteredIconLabelDescriptionList"/>
    <dgm:cxn modelId="{4BD4B05C-7560-492A-B0B3-0ECBE174B3AE}" type="presParOf" srcId="{028D3B37-84F7-44C2-B235-9DFAD2757A4C}" destId="{BE27A1E9-532F-4DB5-AAC9-BB94A0658AE1}" srcOrd="3" destOrd="0" presId="urn:microsoft.com/office/officeart/2018/5/layout/CenteredIconLabelDescriptionList"/>
    <dgm:cxn modelId="{E4802E18-694E-4AE8-9127-C57C0FE973D5}" type="presParOf" srcId="{028D3B37-84F7-44C2-B235-9DFAD2757A4C}" destId="{C50AD896-E26D-4B5E-9BDE-1224C2C28F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365D5-50BE-4584-93D6-20054ECDC0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66DE30-3922-471B-BCE9-3BC8044A3373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+mn-lt"/>
            </a:rPr>
            <a:t>Agents initially move to the local targets placed in </a:t>
          </a:r>
          <a:r>
            <a:rPr lang="en-US" b="0" i="1" dirty="0">
              <a:latin typeface="+mn-lt"/>
            </a:rPr>
            <a:t>Entrance</a:t>
          </a:r>
          <a:r>
            <a:rPr lang="en-US" b="0" dirty="0">
              <a:latin typeface="+mn-lt"/>
            </a:rPr>
            <a:t> room;</a:t>
          </a:r>
        </a:p>
        <a:p>
          <a:pPr rtl="0">
            <a:lnSpc>
              <a:spcPct val="100000"/>
            </a:lnSpc>
          </a:pPr>
          <a:r>
            <a:rPr lang="en-US" b="0" dirty="0">
              <a:latin typeface="+mn-lt"/>
            </a:rPr>
            <a:t>Visit rooms with highest likelihood of finding survivors, continuously updating beliefs and desires;</a:t>
          </a:r>
        </a:p>
      </dgm:t>
    </dgm:pt>
    <dgm:pt modelId="{D4643836-7468-4E34-97F2-9E1A675A480D}" type="parTrans" cxnId="{29FBC8E2-D7AE-47C8-A687-5BF97F46E323}">
      <dgm:prSet/>
      <dgm:spPr/>
      <dgm:t>
        <a:bodyPr/>
        <a:lstStyle/>
        <a:p>
          <a:endParaRPr lang="en-US"/>
        </a:p>
      </dgm:t>
    </dgm:pt>
    <dgm:pt modelId="{B364623E-C89A-4A5B-AF33-38BB01FB1512}" type="sibTrans" cxnId="{29FBC8E2-D7AE-47C8-A687-5BF97F46E323}">
      <dgm:prSet/>
      <dgm:spPr/>
      <dgm:t>
        <a:bodyPr/>
        <a:lstStyle/>
        <a:p>
          <a:endParaRPr lang="en-US"/>
        </a:p>
      </dgm:t>
    </dgm:pt>
    <dgm:pt modelId="{08CF5D02-F936-4C28-8AB9-7A7D573E40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Escorting Survivors</a:t>
          </a:r>
        </a:p>
      </dgm:t>
    </dgm:pt>
    <dgm:pt modelId="{16E3E64A-ECD6-4DBE-8B8C-48F361E35270}" type="parTrans" cxnId="{1061595F-6D5D-4608-BBF5-DA1598F4F72C}">
      <dgm:prSet/>
      <dgm:spPr/>
      <dgm:t>
        <a:bodyPr/>
        <a:lstStyle/>
        <a:p>
          <a:endParaRPr lang="en-US"/>
        </a:p>
      </dgm:t>
    </dgm:pt>
    <dgm:pt modelId="{7E2050FD-F2D5-4E69-A762-AEF22E8A77A8}" type="sibTrans" cxnId="{1061595F-6D5D-4608-BBF5-DA1598F4F72C}">
      <dgm:prSet/>
      <dgm:spPr/>
      <dgm:t>
        <a:bodyPr/>
        <a:lstStyle/>
        <a:p>
          <a:endParaRPr lang="en-US"/>
        </a:p>
      </dgm:t>
    </dgm:pt>
    <dgm:pt modelId="{1CCFED4C-EE32-41B6-8CE2-3412E0C7D0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Agents form a feasible escort group once they detect survivors in rooms;</a:t>
          </a:r>
        </a:p>
      </dgm:t>
    </dgm:pt>
    <dgm:pt modelId="{4D9E030D-8A05-444C-A2CB-10B34AD11200}" type="parTrans" cxnId="{A8AD88BF-FFF2-4963-AFD3-6A859E7FC075}">
      <dgm:prSet/>
      <dgm:spPr/>
      <dgm:t>
        <a:bodyPr/>
        <a:lstStyle/>
        <a:p>
          <a:endParaRPr lang="en-US"/>
        </a:p>
      </dgm:t>
    </dgm:pt>
    <dgm:pt modelId="{40A79103-6F6D-439E-8AC8-BC3BA99210E3}" type="sibTrans" cxnId="{A8AD88BF-FFF2-4963-AFD3-6A859E7FC075}">
      <dgm:prSet/>
      <dgm:spPr/>
      <dgm:t>
        <a:bodyPr/>
        <a:lstStyle/>
        <a:p>
          <a:endParaRPr lang="en-US"/>
        </a:p>
      </dgm:t>
    </dgm:pt>
    <dgm:pt modelId="{0330A27E-2C01-4261-BAE8-C53CCB80484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Safely navigate to the exit adjusting their movements to avoid obstacles while maintaining a  tight formation; </a:t>
          </a:r>
        </a:p>
        <a:p>
          <a:pPr>
            <a:lnSpc>
              <a:spcPct val="100000"/>
            </a:lnSpc>
          </a:pPr>
          <a:r>
            <a:rPr lang="en-US" dirty="0"/>
            <a:t>Perform communication and pragmatical actions with neighbors and the environment in the MAS; </a:t>
          </a:r>
        </a:p>
      </dgm:t>
    </dgm:pt>
    <dgm:pt modelId="{3CE8E6FF-A9E7-4B87-855B-D9A2581B62B7}" type="parTrans" cxnId="{B40CAFFC-C576-445F-8A25-EF4FB8CC382E}">
      <dgm:prSet/>
      <dgm:spPr/>
      <dgm:t>
        <a:bodyPr/>
        <a:lstStyle/>
        <a:p>
          <a:endParaRPr lang="en-US"/>
        </a:p>
      </dgm:t>
    </dgm:pt>
    <dgm:pt modelId="{96F8D977-F0EE-4AA2-B312-A1DC85DE15B9}" type="sibTrans" cxnId="{B40CAFFC-C576-445F-8A25-EF4FB8CC382E}">
      <dgm:prSet/>
      <dgm:spPr/>
      <dgm:t>
        <a:bodyPr/>
        <a:lstStyle/>
        <a:p>
          <a:endParaRPr lang="en-US"/>
        </a:p>
      </dgm:t>
    </dgm:pt>
    <dgm:pt modelId="{DEFD788B-D681-4102-8EC0-FED5042679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Exiting the House</a:t>
          </a:r>
        </a:p>
      </dgm:t>
    </dgm:pt>
    <dgm:pt modelId="{2A6E7475-0CAF-4B1D-A95C-A78B838653B8}" type="parTrans" cxnId="{72FB3BB8-4168-4DEC-9679-F5896B90C0EE}">
      <dgm:prSet/>
      <dgm:spPr/>
      <dgm:t>
        <a:bodyPr/>
        <a:lstStyle/>
        <a:p>
          <a:endParaRPr lang="en-US"/>
        </a:p>
      </dgm:t>
    </dgm:pt>
    <dgm:pt modelId="{BA3EBC3E-FDF6-482B-AE51-48BB6CC292B4}" type="sibTrans" cxnId="{72FB3BB8-4168-4DEC-9679-F5896B90C0EE}">
      <dgm:prSet/>
      <dgm:spPr/>
      <dgm:t>
        <a:bodyPr/>
        <a:lstStyle/>
        <a:p>
          <a:endParaRPr lang="en-US"/>
        </a:p>
      </dgm:t>
    </dgm:pt>
    <dgm:pt modelId="{BA3A22DD-978B-4548-AA97-A94311BFF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Once all known survivors have left the rooms, set intention to </a:t>
          </a:r>
          <a:r>
            <a:rPr lang="en-US" i="1" dirty="0">
              <a:latin typeface="+mn-lt"/>
            </a:rPr>
            <a:t>Exit</a:t>
          </a:r>
          <a:r>
            <a:rPr lang="en-US" dirty="0">
              <a:latin typeface="+mn-lt"/>
            </a:rPr>
            <a:t>;</a:t>
          </a:r>
        </a:p>
      </dgm:t>
    </dgm:pt>
    <dgm:pt modelId="{54B308B5-F365-449E-AB2A-FF228E1A3637}" type="parTrans" cxnId="{513AC783-CA6C-4F03-A1C6-910D30D5DD9A}">
      <dgm:prSet/>
      <dgm:spPr/>
      <dgm:t>
        <a:bodyPr/>
        <a:lstStyle/>
        <a:p>
          <a:endParaRPr lang="en-US"/>
        </a:p>
      </dgm:t>
    </dgm:pt>
    <dgm:pt modelId="{C439991F-FB33-4567-83E4-A81DE3C9294B}" type="sibTrans" cxnId="{513AC783-CA6C-4F03-A1C6-910D30D5DD9A}">
      <dgm:prSet/>
      <dgm:spPr/>
      <dgm:t>
        <a:bodyPr/>
        <a:lstStyle/>
        <a:p>
          <a:endParaRPr lang="en-US"/>
        </a:p>
      </dgm:t>
    </dgm:pt>
    <dgm:pt modelId="{85B85DDA-9E30-40D0-ABCD-D3B5B02BB35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+mn-lt"/>
            </a:rPr>
            <a:t>A plan is created to fulfill the intention, using rooms’ waypoints, obstacles and formation’s gains; </a:t>
          </a:r>
        </a:p>
      </dgm:t>
    </dgm:pt>
    <dgm:pt modelId="{4F8F907C-9979-4A35-A55B-2B5B0CCCD5B9}" type="parTrans" cxnId="{BEE86B99-228E-40FE-B448-ED32D89C90DD}">
      <dgm:prSet/>
      <dgm:spPr/>
      <dgm:t>
        <a:bodyPr/>
        <a:lstStyle/>
        <a:p>
          <a:endParaRPr lang="it-IT"/>
        </a:p>
      </dgm:t>
    </dgm:pt>
    <dgm:pt modelId="{6020C3C2-8D55-410F-AC44-AD50235B590D}" type="sibTrans" cxnId="{BEE86B99-228E-40FE-B448-ED32D89C90DD}">
      <dgm:prSet/>
      <dgm:spPr/>
      <dgm:t>
        <a:bodyPr/>
        <a:lstStyle/>
        <a:p>
          <a:endParaRPr lang="it-IT"/>
        </a:p>
      </dgm:t>
    </dgm:pt>
    <dgm:pt modelId="{B2CB25A1-CFDC-4F75-BAE9-82922662D47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Agents may enter </a:t>
          </a:r>
          <a:r>
            <a:rPr lang="en-US" i="1" dirty="0">
              <a:latin typeface="+mn-lt"/>
            </a:rPr>
            <a:t>Standby</a:t>
          </a:r>
          <a:r>
            <a:rPr lang="en-US" dirty="0">
              <a:latin typeface="+mn-lt"/>
            </a:rPr>
            <a:t> mode at the exit if all survivors are </a:t>
          </a:r>
          <a:r>
            <a:rPr lang="en-US" i="1" dirty="0">
              <a:latin typeface="+mn-lt"/>
            </a:rPr>
            <a:t>Saved</a:t>
          </a:r>
          <a:r>
            <a:rPr lang="en-US" dirty="0">
              <a:latin typeface="+mn-lt"/>
            </a:rPr>
            <a:t>, but not yet fully </a:t>
          </a:r>
          <a:r>
            <a:rPr lang="en-US" i="1" dirty="0">
              <a:latin typeface="+mn-lt"/>
            </a:rPr>
            <a:t>Healed</a:t>
          </a:r>
          <a:r>
            <a:rPr lang="en-US" dirty="0">
              <a:latin typeface="+mn-lt"/>
            </a:rPr>
            <a:t>;</a:t>
          </a:r>
        </a:p>
      </dgm:t>
    </dgm:pt>
    <dgm:pt modelId="{3EDCCFBC-C46A-4FC8-A6BF-B85DBEE78E15}" type="parTrans" cxnId="{70A44993-F0C4-4398-BD15-CEC1096F54F2}">
      <dgm:prSet/>
      <dgm:spPr/>
      <dgm:t>
        <a:bodyPr/>
        <a:lstStyle/>
        <a:p>
          <a:endParaRPr lang="it-IT"/>
        </a:p>
      </dgm:t>
    </dgm:pt>
    <dgm:pt modelId="{769BAAEE-124F-443B-A681-BF62203DDC53}" type="sibTrans" cxnId="{70A44993-F0C4-4398-BD15-CEC1096F54F2}">
      <dgm:prSet/>
      <dgm:spPr/>
      <dgm:t>
        <a:bodyPr/>
        <a:lstStyle/>
        <a:p>
          <a:endParaRPr lang="it-IT"/>
        </a:p>
      </dgm:t>
    </dgm:pt>
    <dgm:pt modelId="{89206B6D-0B56-4710-A623-9DCDA5F30AE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Agents in the MAS are driven by the </a:t>
          </a:r>
          <a:r>
            <a:rPr lang="en-US" b="0" i="1" u="none" dirty="0">
              <a:latin typeface="+mn-lt"/>
            </a:rPr>
            <a:t>goal</a:t>
          </a:r>
          <a:r>
            <a:rPr lang="en-US" dirty="0">
              <a:latin typeface="+mn-lt"/>
            </a:rPr>
            <a:t> of ensuring all survivors are safely </a:t>
          </a:r>
          <a:r>
            <a:rPr lang="en-US" i="1" dirty="0">
              <a:latin typeface="+mn-lt"/>
            </a:rPr>
            <a:t>Escorted</a:t>
          </a:r>
          <a:r>
            <a:rPr lang="en-US" dirty="0">
              <a:latin typeface="+mn-lt"/>
            </a:rPr>
            <a:t> and </a:t>
          </a:r>
          <a:r>
            <a:rPr lang="en-US" i="1" dirty="0">
              <a:latin typeface="+mn-lt"/>
            </a:rPr>
            <a:t>Healed</a:t>
          </a:r>
          <a:r>
            <a:rPr lang="en-US" dirty="0">
              <a:latin typeface="+mn-lt"/>
            </a:rPr>
            <a:t>;</a:t>
          </a:r>
        </a:p>
      </dgm:t>
    </dgm:pt>
    <dgm:pt modelId="{0F199EB4-A7C7-44B2-979B-A8AB677C236D}" type="parTrans" cxnId="{EEF27949-1843-4888-8C80-A0DE23F9DDA7}">
      <dgm:prSet/>
      <dgm:spPr/>
      <dgm:t>
        <a:bodyPr/>
        <a:lstStyle/>
        <a:p>
          <a:endParaRPr lang="it-IT"/>
        </a:p>
      </dgm:t>
    </dgm:pt>
    <dgm:pt modelId="{BE350426-8043-4EB7-9D97-42F38D6FDE9C}" type="sibTrans" cxnId="{EEF27949-1843-4888-8C80-A0DE23F9DDA7}">
      <dgm:prSet/>
      <dgm:spPr/>
      <dgm:t>
        <a:bodyPr/>
        <a:lstStyle/>
        <a:p>
          <a:endParaRPr lang="it-IT"/>
        </a:p>
      </dgm:t>
    </dgm:pt>
    <dgm:pt modelId="{4AEED9D9-FC97-41EC-9E99-5FA66F72D0F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Entering the House</a:t>
          </a:r>
        </a:p>
      </dgm:t>
    </dgm:pt>
    <dgm:pt modelId="{75F0C39B-3818-4094-A0BD-2EBC92100F33}" type="sibTrans" cxnId="{4B046A2E-B2A1-43BB-A4B0-FEA96924C722}">
      <dgm:prSet/>
      <dgm:spPr/>
      <dgm:t>
        <a:bodyPr/>
        <a:lstStyle/>
        <a:p>
          <a:endParaRPr lang="en-US"/>
        </a:p>
      </dgm:t>
    </dgm:pt>
    <dgm:pt modelId="{FAC258F9-2102-44B9-97C7-679F462232DC}" type="parTrans" cxnId="{4B046A2E-B2A1-43BB-A4B0-FEA96924C722}">
      <dgm:prSet/>
      <dgm:spPr/>
      <dgm:t>
        <a:bodyPr/>
        <a:lstStyle/>
        <a:p>
          <a:endParaRPr lang="en-US"/>
        </a:p>
      </dgm:t>
    </dgm:pt>
    <dgm:pt modelId="{33060F1C-5C07-4050-B89D-762025272991}" type="pres">
      <dgm:prSet presAssocID="{C88365D5-50BE-4584-93D6-20054ECDC0C2}" presName="root" presStyleCnt="0">
        <dgm:presLayoutVars>
          <dgm:dir/>
          <dgm:resizeHandles val="exact"/>
        </dgm:presLayoutVars>
      </dgm:prSet>
      <dgm:spPr/>
    </dgm:pt>
    <dgm:pt modelId="{4A05FA4D-AB4E-4E8C-8268-923E069ED6E0}" type="pres">
      <dgm:prSet presAssocID="{4AEED9D9-FC97-41EC-9E99-5FA66F72D0F9}" presName="compNode" presStyleCnt="0"/>
      <dgm:spPr/>
    </dgm:pt>
    <dgm:pt modelId="{FC306275-27B5-4DBF-A3A3-AB05D4FD69D6}" type="pres">
      <dgm:prSet presAssocID="{4AEED9D9-FC97-41EC-9E99-5FA66F72D0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1FB81F98-C5D3-4DEF-A949-1BB3BC5F60BB}" type="pres">
      <dgm:prSet presAssocID="{4AEED9D9-FC97-41EC-9E99-5FA66F72D0F9}" presName="iconSpace" presStyleCnt="0"/>
      <dgm:spPr/>
    </dgm:pt>
    <dgm:pt modelId="{F67AFCDA-6EE8-4D6B-A8E3-4A21006C41B5}" type="pres">
      <dgm:prSet presAssocID="{4AEED9D9-FC97-41EC-9E99-5FA66F72D0F9}" presName="parTx" presStyleLbl="revTx" presStyleIdx="0" presStyleCnt="6">
        <dgm:presLayoutVars>
          <dgm:chMax val="0"/>
          <dgm:chPref val="0"/>
        </dgm:presLayoutVars>
      </dgm:prSet>
      <dgm:spPr/>
    </dgm:pt>
    <dgm:pt modelId="{61351759-314C-46DB-B67B-0E0BFA45EB45}" type="pres">
      <dgm:prSet presAssocID="{4AEED9D9-FC97-41EC-9E99-5FA66F72D0F9}" presName="txSpace" presStyleCnt="0"/>
      <dgm:spPr/>
    </dgm:pt>
    <dgm:pt modelId="{82295270-355F-418C-B49C-4FF578913237}" type="pres">
      <dgm:prSet presAssocID="{4AEED9D9-FC97-41EC-9E99-5FA66F72D0F9}" presName="desTx" presStyleLbl="revTx" presStyleIdx="1" presStyleCnt="6">
        <dgm:presLayoutVars/>
      </dgm:prSet>
      <dgm:spPr/>
    </dgm:pt>
    <dgm:pt modelId="{D1E63A19-423E-452B-8347-7E45D2238147}" type="pres">
      <dgm:prSet presAssocID="{75F0C39B-3818-4094-A0BD-2EBC92100F33}" presName="sibTrans" presStyleCnt="0"/>
      <dgm:spPr/>
    </dgm:pt>
    <dgm:pt modelId="{92E089FB-0CDC-4ACF-9BF4-8E40083B1EA8}" type="pres">
      <dgm:prSet presAssocID="{08CF5D02-F936-4C28-8AB9-7A7D573E409C}" presName="compNode" presStyleCnt="0"/>
      <dgm:spPr/>
    </dgm:pt>
    <dgm:pt modelId="{3FCD9AE5-36F6-4C3F-905B-E25D1CD29BFC}" type="pres">
      <dgm:prSet presAssocID="{08CF5D02-F936-4C28-8AB9-7A7D573E40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mo soccorso con riempimento a tinta unita"/>
        </a:ext>
      </dgm:extLst>
    </dgm:pt>
    <dgm:pt modelId="{5954645F-16F4-4E50-9B34-3EFCBD4A6424}" type="pres">
      <dgm:prSet presAssocID="{08CF5D02-F936-4C28-8AB9-7A7D573E409C}" presName="iconSpace" presStyleCnt="0"/>
      <dgm:spPr/>
    </dgm:pt>
    <dgm:pt modelId="{12FAF8C9-661C-4F95-BE95-A7418AC2A460}" type="pres">
      <dgm:prSet presAssocID="{08CF5D02-F936-4C28-8AB9-7A7D573E409C}" presName="parTx" presStyleLbl="revTx" presStyleIdx="2" presStyleCnt="6">
        <dgm:presLayoutVars>
          <dgm:chMax val="0"/>
          <dgm:chPref val="0"/>
        </dgm:presLayoutVars>
      </dgm:prSet>
      <dgm:spPr/>
    </dgm:pt>
    <dgm:pt modelId="{EDA0D9D6-70C6-4112-A117-0C40C1E0809F}" type="pres">
      <dgm:prSet presAssocID="{08CF5D02-F936-4C28-8AB9-7A7D573E409C}" presName="txSpace" presStyleCnt="0"/>
      <dgm:spPr/>
    </dgm:pt>
    <dgm:pt modelId="{AD40EEE2-C2C2-49B5-915B-21EFC94B9DED}" type="pres">
      <dgm:prSet presAssocID="{08CF5D02-F936-4C28-8AB9-7A7D573E409C}" presName="desTx" presStyleLbl="revTx" presStyleIdx="3" presStyleCnt="6" custScaleX="106349">
        <dgm:presLayoutVars/>
      </dgm:prSet>
      <dgm:spPr/>
    </dgm:pt>
    <dgm:pt modelId="{1433ABFA-217F-457F-B005-9566612D3B29}" type="pres">
      <dgm:prSet presAssocID="{7E2050FD-F2D5-4E69-A762-AEF22E8A77A8}" presName="sibTrans" presStyleCnt="0"/>
      <dgm:spPr/>
    </dgm:pt>
    <dgm:pt modelId="{028D3B37-84F7-44C2-B235-9DFAD2757A4C}" type="pres">
      <dgm:prSet presAssocID="{DEFD788B-D681-4102-8EC0-FED5042679FD}" presName="compNode" presStyleCnt="0"/>
      <dgm:spPr/>
    </dgm:pt>
    <dgm:pt modelId="{01D17171-218C-4863-B02D-F2BC862D573E}" type="pres">
      <dgm:prSet presAssocID="{DEFD788B-D681-4102-8EC0-FED5042679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feo con riempimento a tinta unita"/>
        </a:ext>
      </dgm:extLst>
    </dgm:pt>
    <dgm:pt modelId="{B0D8EFAF-17B0-4E54-BF73-03EA3A9F8427}" type="pres">
      <dgm:prSet presAssocID="{DEFD788B-D681-4102-8EC0-FED5042679FD}" presName="iconSpace" presStyleCnt="0"/>
      <dgm:spPr/>
    </dgm:pt>
    <dgm:pt modelId="{725F7179-DAE1-456D-AD35-7614215E1908}" type="pres">
      <dgm:prSet presAssocID="{DEFD788B-D681-4102-8EC0-FED5042679FD}" presName="parTx" presStyleLbl="revTx" presStyleIdx="4" presStyleCnt="6">
        <dgm:presLayoutVars>
          <dgm:chMax val="0"/>
          <dgm:chPref val="0"/>
        </dgm:presLayoutVars>
      </dgm:prSet>
      <dgm:spPr/>
    </dgm:pt>
    <dgm:pt modelId="{BE27A1E9-532F-4DB5-AAC9-BB94A0658AE1}" type="pres">
      <dgm:prSet presAssocID="{DEFD788B-D681-4102-8EC0-FED5042679FD}" presName="txSpace" presStyleCnt="0"/>
      <dgm:spPr/>
    </dgm:pt>
    <dgm:pt modelId="{C50AD896-E26D-4B5E-9BDE-1224C2C28F51}" type="pres">
      <dgm:prSet presAssocID="{DEFD788B-D681-4102-8EC0-FED5042679FD}" presName="desTx" presStyleLbl="revTx" presStyleIdx="5" presStyleCnt="6">
        <dgm:presLayoutVars/>
      </dgm:prSet>
      <dgm:spPr/>
    </dgm:pt>
  </dgm:ptLst>
  <dgm:cxnLst>
    <dgm:cxn modelId="{E0C6A022-93C8-4F1B-8531-4DE974E28FDD}" type="presOf" srcId="{0330A27E-2C01-4261-BAE8-C53CCB804848}" destId="{AD40EEE2-C2C2-49B5-915B-21EFC94B9DED}" srcOrd="0" destOrd="1" presId="urn:microsoft.com/office/officeart/2018/5/layout/CenteredIconLabelDescriptionList"/>
    <dgm:cxn modelId="{4B046A2E-B2A1-43BB-A4B0-FEA96924C722}" srcId="{C88365D5-50BE-4584-93D6-20054ECDC0C2}" destId="{4AEED9D9-FC97-41EC-9E99-5FA66F72D0F9}" srcOrd="0" destOrd="0" parTransId="{FAC258F9-2102-44B9-97C7-679F462232DC}" sibTransId="{75F0C39B-3818-4094-A0BD-2EBC92100F33}"/>
    <dgm:cxn modelId="{1305245D-05A9-458D-BBA9-E377FF7E904D}" type="presOf" srcId="{C88365D5-50BE-4584-93D6-20054ECDC0C2}" destId="{33060F1C-5C07-4050-B89D-762025272991}" srcOrd="0" destOrd="0" presId="urn:microsoft.com/office/officeart/2018/5/layout/CenteredIconLabelDescriptionList"/>
    <dgm:cxn modelId="{1061595F-6D5D-4608-BBF5-DA1598F4F72C}" srcId="{C88365D5-50BE-4584-93D6-20054ECDC0C2}" destId="{08CF5D02-F936-4C28-8AB9-7A7D573E409C}" srcOrd="1" destOrd="0" parTransId="{16E3E64A-ECD6-4DBE-8B8C-48F361E35270}" sibTransId="{7E2050FD-F2D5-4E69-A762-AEF22E8A77A8}"/>
    <dgm:cxn modelId="{404A1961-74EF-4E9C-A187-5A6AFF33D00D}" type="presOf" srcId="{BA3A22DD-978B-4548-AA97-A94311BFFF05}" destId="{C50AD896-E26D-4B5E-9BDE-1224C2C28F51}" srcOrd="0" destOrd="0" presId="urn:microsoft.com/office/officeart/2018/5/layout/CenteredIconLabelDescriptionList"/>
    <dgm:cxn modelId="{EEF27949-1843-4888-8C80-A0DE23F9DDA7}" srcId="{DEFD788B-D681-4102-8EC0-FED5042679FD}" destId="{89206B6D-0B56-4710-A623-9DCDA5F30AEE}" srcOrd="2" destOrd="0" parTransId="{0F199EB4-A7C7-44B2-979B-A8AB677C236D}" sibTransId="{BE350426-8043-4EB7-9D97-42F38D6FDE9C}"/>
    <dgm:cxn modelId="{357F9D4F-866A-478B-A3E2-47C08BA3AAA7}" type="presOf" srcId="{B966DE30-3922-471B-BCE9-3BC8044A3373}" destId="{82295270-355F-418C-B49C-4FF578913237}" srcOrd="0" destOrd="0" presId="urn:microsoft.com/office/officeart/2018/5/layout/CenteredIconLabelDescriptionList"/>
    <dgm:cxn modelId="{2B473283-E919-42BE-924C-C67EB53C9A7B}" type="presOf" srcId="{DEFD788B-D681-4102-8EC0-FED5042679FD}" destId="{725F7179-DAE1-456D-AD35-7614215E1908}" srcOrd="0" destOrd="0" presId="urn:microsoft.com/office/officeart/2018/5/layout/CenteredIconLabelDescriptionList"/>
    <dgm:cxn modelId="{513AC783-CA6C-4F03-A1C6-910D30D5DD9A}" srcId="{DEFD788B-D681-4102-8EC0-FED5042679FD}" destId="{BA3A22DD-978B-4548-AA97-A94311BFFF05}" srcOrd="0" destOrd="0" parTransId="{54B308B5-F365-449E-AB2A-FF228E1A3637}" sibTransId="{C439991F-FB33-4567-83E4-A81DE3C9294B}"/>
    <dgm:cxn modelId="{70A44993-F0C4-4398-BD15-CEC1096F54F2}" srcId="{DEFD788B-D681-4102-8EC0-FED5042679FD}" destId="{B2CB25A1-CFDC-4F75-BAE9-82922662D474}" srcOrd="1" destOrd="0" parTransId="{3EDCCFBC-C46A-4FC8-A6BF-B85DBEE78E15}" sibTransId="{769BAAEE-124F-443B-A681-BF62203DDC53}"/>
    <dgm:cxn modelId="{BEE86B99-228E-40FE-B448-ED32D89C90DD}" srcId="{4AEED9D9-FC97-41EC-9E99-5FA66F72D0F9}" destId="{85B85DDA-9E30-40D0-ABCD-D3B5B02BB35E}" srcOrd="1" destOrd="0" parTransId="{4F8F907C-9979-4A35-A55B-2B5B0CCCD5B9}" sibTransId="{6020C3C2-8D55-410F-AC44-AD50235B590D}"/>
    <dgm:cxn modelId="{58948CAF-98C4-4BBC-9CB2-341E5CA37042}" type="presOf" srcId="{89206B6D-0B56-4710-A623-9DCDA5F30AEE}" destId="{C50AD896-E26D-4B5E-9BDE-1224C2C28F51}" srcOrd="0" destOrd="2" presId="urn:microsoft.com/office/officeart/2018/5/layout/CenteredIconLabelDescriptionList"/>
    <dgm:cxn modelId="{72FB3BB8-4168-4DEC-9679-F5896B90C0EE}" srcId="{C88365D5-50BE-4584-93D6-20054ECDC0C2}" destId="{DEFD788B-D681-4102-8EC0-FED5042679FD}" srcOrd="2" destOrd="0" parTransId="{2A6E7475-0CAF-4B1D-A95C-A78B838653B8}" sibTransId="{BA3EBC3E-FDF6-482B-AE51-48BB6CC292B4}"/>
    <dgm:cxn modelId="{DA92C5BA-6DD1-405B-AB0C-846FC06EDB16}" type="presOf" srcId="{1CCFED4C-EE32-41B6-8CE2-3412E0C7D0CA}" destId="{AD40EEE2-C2C2-49B5-915B-21EFC94B9DED}" srcOrd="0" destOrd="0" presId="urn:microsoft.com/office/officeart/2018/5/layout/CenteredIconLabelDescriptionList"/>
    <dgm:cxn modelId="{B60151BD-52E5-405F-823B-6784BCE6CE82}" type="presOf" srcId="{08CF5D02-F936-4C28-8AB9-7A7D573E409C}" destId="{12FAF8C9-661C-4F95-BE95-A7418AC2A460}" srcOrd="0" destOrd="0" presId="urn:microsoft.com/office/officeart/2018/5/layout/CenteredIconLabelDescriptionList"/>
    <dgm:cxn modelId="{A8AD88BF-FFF2-4963-AFD3-6A859E7FC075}" srcId="{08CF5D02-F936-4C28-8AB9-7A7D573E409C}" destId="{1CCFED4C-EE32-41B6-8CE2-3412E0C7D0CA}" srcOrd="0" destOrd="0" parTransId="{4D9E030D-8A05-444C-A2CB-10B34AD11200}" sibTransId="{40A79103-6F6D-439E-8AC8-BC3BA99210E3}"/>
    <dgm:cxn modelId="{C99C30CA-35C8-4529-A516-DB72FA58A1A0}" type="presOf" srcId="{4AEED9D9-FC97-41EC-9E99-5FA66F72D0F9}" destId="{F67AFCDA-6EE8-4D6B-A8E3-4A21006C41B5}" srcOrd="0" destOrd="0" presId="urn:microsoft.com/office/officeart/2018/5/layout/CenteredIconLabelDescriptionList"/>
    <dgm:cxn modelId="{4BCBE9DC-E832-481C-A94C-7A7C8476E7EC}" type="presOf" srcId="{85B85DDA-9E30-40D0-ABCD-D3B5B02BB35E}" destId="{82295270-355F-418C-B49C-4FF578913237}" srcOrd="0" destOrd="1" presId="urn:microsoft.com/office/officeart/2018/5/layout/CenteredIconLabelDescriptionList"/>
    <dgm:cxn modelId="{29FBC8E2-D7AE-47C8-A687-5BF97F46E323}" srcId="{4AEED9D9-FC97-41EC-9E99-5FA66F72D0F9}" destId="{B966DE30-3922-471B-BCE9-3BC8044A3373}" srcOrd="0" destOrd="0" parTransId="{D4643836-7468-4E34-97F2-9E1A675A480D}" sibTransId="{B364623E-C89A-4A5B-AF33-38BB01FB1512}"/>
    <dgm:cxn modelId="{8D3DFFEC-4DBE-408A-835A-354B4E41DE67}" type="presOf" srcId="{B2CB25A1-CFDC-4F75-BAE9-82922662D474}" destId="{C50AD896-E26D-4B5E-9BDE-1224C2C28F51}" srcOrd="0" destOrd="1" presId="urn:microsoft.com/office/officeart/2018/5/layout/CenteredIconLabelDescriptionList"/>
    <dgm:cxn modelId="{B40CAFFC-C576-445F-8A25-EF4FB8CC382E}" srcId="{08CF5D02-F936-4C28-8AB9-7A7D573E409C}" destId="{0330A27E-2C01-4261-BAE8-C53CCB804848}" srcOrd="1" destOrd="0" parTransId="{3CE8E6FF-A9E7-4B87-855B-D9A2581B62B7}" sibTransId="{96F8D977-F0EE-4AA2-B312-A1DC85DE15B9}"/>
    <dgm:cxn modelId="{1E00064B-94A8-4369-9BE9-F56FAECA973B}" type="presParOf" srcId="{33060F1C-5C07-4050-B89D-762025272991}" destId="{4A05FA4D-AB4E-4E8C-8268-923E069ED6E0}" srcOrd="0" destOrd="0" presId="urn:microsoft.com/office/officeart/2018/5/layout/CenteredIconLabelDescriptionList"/>
    <dgm:cxn modelId="{E1761F22-231C-4586-AB7F-8B695FD94CFA}" type="presParOf" srcId="{4A05FA4D-AB4E-4E8C-8268-923E069ED6E0}" destId="{FC306275-27B5-4DBF-A3A3-AB05D4FD69D6}" srcOrd="0" destOrd="0" presId="urn:microsoft.com/office/officeart/2018/5/layout/CenteredIconLabelDescriptionList"/>
    <dgm:cxn modelId="{6FAB5D51-9377-4E1D-B749-4CAAC29277C1}" type="presParOf" srcId="{4A05FA4D-AB4E-4E8C-8268-923E069ED6E0}" destId="{1FB81F98-C5D3-4DEF-A949-1BB3BC5F60BB}" srcOrd="1" destOrd="0" presId="urn:microsoft.com/office/officeart/2018/5/layout/CenteredIconLabelDescriptionList"/>
    <dgm:cxn modelId="{94C968FA-DBCA-4C3B-A005-7913A9A58BE2}" type="presParOf" srcId="{4A05FA4D-AB4E-4E8C-8268-923E069ED6E0}" destId="{F67AFCDA-6EE8-4D6B-A8E3-4A21006C41B5}" srcOrd="2" destOrd="0" presId="urn:microsoft.com/office/officeart/2018/5/layout/CenteredIconLabelDescriptionList"/>
    <dgm:cxn modelId="{E2A6BCB0-4026-4345-9E78-269AE288648B}" type="presParOf" srcId="{4A05FA4D-AB4E-4E8C-8268-923E069ED6E0}" destId="{61351759-314C-46DB-B67B-0E0BFA45EB45}" srcOrd="3" destOrd="0" presId="urn:microsoft.com/office/officeart/2018/5/layout/CenteredIconLabelDescriptionList"/>
    <dgm:cxn modelId="{6434C921-75A4-4B15-99FB-71D20B9592B1}" type="presParOf" srcId="{4A05FA4D-AB4E-4E8C-8268-923E069ED6E0}" destId="{82295270-355F-418C-B49C-4FF578913237}" srcOrd="4" destOrd="0" presId="urn:microsoft.com/office/officeart/2018/5/layout/CenteredIconLabelDescriptionList"/>
    <dgm:cxn modelId="{6575BDEB-7E25-4449-AFEE-FE8E3573C829}" type="presParOf" srcId="{33060F1C-5C07-4050-B89D-762025272991}" destId="{D1E63A19-423E-452B-8347-7E45D2238147}" srcOrd="1" destOrd="0" presId="urn:microsoft.com/office/officeart/2018/5/layout/CenteredIconLabelDescriptionList"/>
    <dgm:cxn modelId="{D2947965-4417-4815-900F-E8E75B3065C7}" type="presParOf" srcId="{33060F1C-5C07-4050-B89D-762025272991}" destId="{92E089FB-0CDC-4ACF-9BF4-8E40083B1EA8}" srcOrd="2" destOrd="0" presId="urn:microsoft.com/office/officeart/2018/5/layout/CenteredIconLabelDescriptionList"/>
    <dgm:cxn modelId="{CABD454B-41C8-4A27-BAE7-9C452AB0F346}" type="presParOf" srcId="{92E089FB-0CDC-4ACF-9BF4-8E40083B1EA8}" destId="{3FCD9AE5-36F6-4C3F-905B-E25D1CD29BFC}" srcOrd="0" destOrd="0" presId="urn:microsoft.com/office/officeart/2018/5/layout/CenteredIconLabelDescriptionList"/>
    <dgm:cxn modelId="{253081C2-A312-484C-AB58-A73E151CCE6A}" type="presParOf" srcId="{92E089FB-0CDC-4ACF-9BF4-8E40083B1EA8}" destId="{5954645F-16F4-4E50-9B34-3EFCBD4A6424}" srcOrd="1" destOrd="0" presId="urn:microsoft.com/office/officeart/2018/5/layout/CenteredIconLabelDescriptionList"/>
    <dgm:cxn modelId="{529980BC-2B79-46CA-82FE-2D12707F209F}" type="presParOf" srcId="{92E089FB-0CDC-4ACF-9BF4-8E40083B1EA8}" destId="{12FAF8C9-661C-4F95-BE95-A7418AC2A460}" srcOrd="2" destOrd="0" presId="urn:microsoft.com/office/officeart/2018/5/layout/CenteredIconLabelDescriptionList"/>
    <dgm:cxn modelId="{E8F4CCEB-2CC3-4097-AF7A-2E53B93ECCB3}" type="presParOf" srcId="{92E089FB-0CDC-4ACF-9BF4-8E40083B1EA8}" destId="{EDA0D9D6-70C6-4112-A117-0C40C1E0809F}" srcOrd="3" destOrd="0" presId="urn:microsoft.com/office/officeart/2018/5/layout/CenteredIconLabelDescriptionList"/>
    <dgm:cxn modelId="{0ABEDC15-0A2F-428D-8D50-B9DCE462BCB4}" type="presParOf" srcId="{92E089FB-0CDC-4ACF-9BF4-8E40083B1EA8}" destId="{AD40EEE2-C2C2-49B5-915B-21EFC94B9DED}" srcOrd="4" destOrd="0" presId="urn:microsoft.com/office/officeart/2018/5/layout/CenteredIconLabelDescriptionList"/>
    <dgm:cxn modelId="{ABA89A23-4E23-49B5-85B9-7900F7B0B2BF}" type="presParOf" srcId="{33060F1C-5C07-4050-B89D-762025272991}" destId="{1433ABFA-217F-457F-B005-9566612D3B29}" srcOrd="3" destOrd="0" presId="urn:microsoft.com/office/officeart/2018/5/layout/CenteredIconLabelDescriptionList"/>
    <dgm:cxn modelId="{151A029D-9EEB-4547-A3B6-2CAD31F7B821}" type="presParOf" srcId="{33060F1C-5C07-4050-B89D-762025272991}" destId="{028D3B37-84F7-44C2-B235-9DFAD2757A4C}" srcOrd="4" destOrd="0" presId="urn:microsoft.com/office/officeart/2018/5/layout/CenteredIconLabelDescriptionList"/>
    <dgm:cxn modelId="{E2A3649B-1805-4C2B-8C6B-FCA925F75D18}" type="presParOf" srcId="{028D3B37-84F7-44C2-B235-9DFAD2757A4C}" destId="{01D17171-218C-4863-B02D-F2BC862D573E}" srcOrd="0" destOrd="0" presId="urn:microsoft.com/office/officeart/2018/5/layout/CenteredIconLabelDescriptionList"/>
    <dgm:cxn modelId="{C497E9C9-0119-4AE2-A483-02A62992C85E}" type="presParOf" srcId="{028D3B37-84F7-44C2-B235-9DFAD2757A4C}" destId="{B0D8EFAF-17B0-4E54-BF73-03EA3A9F8427}" srcOrd="1" destOrd="0" presId="urn:microsoft.com/office/officeart/2018/5/layout/CenteredIconLabelDescriptionList"/>
    <dgm:cxn modelId="{081B7684-A374-407E-881C-9A11F360CB4B}" type="presParOf" srcId="{028D3B37-84F7-44C2-B235-9DFAD2757A4C}" destId="{725F7179-DAE1-456D-AD35-7614215E1908}" srcOrd="2" destOrd="0" presId="urn:microsoft.com/office/officeart/2018/5/layout/CenteredIconLabelDescriptionList"/>
    <dgm:cxn modelId="{97843EC4-683D-4AF1-8367-194762E59181}" type="presParOf" srcId="{028D3B37-84F7-44C2-B235-9DFAD2757A4C}" destId="{BE27A1E9-532F-4DB5-AAC9-BB94A0658AE1}" srcOrd="3" destOrd="0" presId="urn:microsoft.com/office/officeart/2018/5/layout/CenteredIconLabelDescriptionList"/>
    <dgm:cxn modelId="{D61794B0-468C-4571-9C51-9818656EAB0B}" type="presParOf" srcId="{028D3B37-84F7-44C2-B235-9DFAD2757A4C}" destId="{C50AD896-E26D-4B5E-9BDE-1224C2C28F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6275-27B5-4DBF-A3A3-AB05D4FD69D6}">
      <dsp:nvSpPr>
        <dsp:cNvPr id="0" name=""/>
        <dsp:cNvSpPr/>
      </dsp:nvSpPr>
      <dsp:spPr>
        <a:xfrm>
          <a:off x="1065737" y="0"/>
          <a:ext cx="1140268" cy="1140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FCDA-6EE8-4D6B-A8E3-4A21006C41B5}">
      <dsp:nvSpPr>
        <dsp:cNvPr id="0" name=""/>
        <dsp:cNvSpPr/>
      </dsp:nvSpPr>
      <dsp:spPr>
        <a:xfrm>
          <a:off x="6916" y="1320558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>
              <a:latin typeface="Aptos Display" panose="020F0302020204030204"/>
            </a:rPr>
            <a:t>Multi-Agent System</a:t>
          </a:r>
          <a:endParaRPr lang="en-US" sz="2200" kern="1200" dirty="0"/>
        </a:p>
      </dsp:txBody>
      <dsp:txXfrm>
        <a:off x="6916" y="1320558"/>
        <a:ext cx="3257909" cy="488686"/>
      </dsp:txXfrm>
    </dsp:sp>
    <dsp:sp modelId="{82295270-355F-418C-B49C-4FF578913237}">
      <dsp:nvSpPr>
        <dsp:cNvPr id="0" name=""/>
        <dsp:cNvSpPr/>
      </dsp:nvSpPr>
      <dsp:spPr>
        <a:xfrm>
          <a:off x="6916" y="1893101"/>
          <a:ext cx="3257909" cy="2299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Design a modular Multi-Agent System (MAS) for Search and Rescue missions (SAR) in Python;</a:t>
          </a:r>
          <a:endParaRPr lang="en-US" sz="1700" b="1" kern="1200" dirty="0">
            <a:latin typeface="Aptos Display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Engineer a clear separation between agents and environment;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Create a distributed network of robotic agents modelled with a strongly connected graph; </a:t>
          </a:r>
          <a:endParaRPr lang="en-US" sz="1700" kern="1200" dirty="0">
            <a:latin typeface="Aptos Display" panose="020F0302020204030204"/>
          </a:endParaRPr>
        </a:p>
      </dsp:txBody>
      <dsp:txXfrm>
        <a:off x="6916" y="1893101"/>
        <a:ext cx="3257909" cy="2299703"/>
      </dsp:txXfrm>
    </dsp:sp>
    <dsp:sp modelId="{3FCD9AE5-36F6-4C3F-905B-E25D1CD29BFC}">
      <dsp:nvSpPr>
        <dsp:cNvPr id="0" name=""/>
        <dsp:cNvSpPr/>
      </dsp:nvSpPr>
      <dsp:spPr>
        <a:xfrm>
          <a:off x="4893780" y="0"/>
          <a:ext cx="1140268" cy="1140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8C9-661C-4F95-BE95-A7418AC2A460}">
      <dsp:nvSpPr>
        <dsp:cNvPr id="0" name=""/>
        <dsp:cNvSpPr/>
      </dsp:nvSpPr>
      <dsp:spPr>
        <a:xfrm>
          <a:off x="3834959" y="1320558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dirty="0">
              <a:latin typeface="Aptos Display" panose="020F0302020204030204"/>
            </a:rPr>
            <a:t>Distributed Optimization</a:t>
          </a:r>
          <a:endParaRPr lang="en-US" sz="2200" kern="1200" dirty="0"/>
        </a:p>
      </dsp:txBody>
      <dsp:txXfrm>
        <a:off x="3834959" y="1320558"/>
        <a:ext cx="3257909" cy="488686"/>
      </dsp:txXfrm>
    </dsp:sp>
    <dsp:sp modelId="{AD40EEE2-C2C2-49B5-915B-21EFC94B9DED}">
      <dsp:nvSpPr>
        <dsp:cNvPr id="0" name=""/>
        <dsp:cNvSpPr/>
      </dsp:nvSpPr>
      <dsp:spPr>
        <a:xfrm>
          <a:off x="3834959" y="1893101"/>
          <a:ext cx="3257909" cy="2299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 distributed aggregative optimization algorithm to provide distributed coordination;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Agents aim to fulfill both local and global targets, by reaching consensus on global information;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Ensure efficient navigation with obstacle avoidance;</a:t>
          </a:r>
          <a:endParaRPr lang="en-US" sz="1700" b="0" kern="1200" dirty="0">
            <a:latin typeface="Aptos Display" panose="020F0302020204030204"/>
          </a:endParaRPr>
        </a:p>
      </dsp:txBody>
      <dsp:txXfrm>
        <a:off x="3834959" y="1893101"/>
        <a:ext cx="3257909" cy="2299703"/>
      </dsp:txXfrm>
    </dsp:sp>
    <dsp:sp modelId="{01D17171-218C-4863-B02D-F2BC862D573E}">
      <dsp:nvSpPr>
        <dsp:cNvPr id="0" name=""/>
        <dsp:cNvSpPr/>
      </dsp:nvSpPr>
      <dsp:spPr>
        <a:xfrm>
          <a:off x="8721823" y="0"/>
          <a:ext cx="1140268" cy="11402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000" b="-2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179-DAE1-456D-AD35-7614215E1908}">
      <dsp:nvSpPr>
        <dsp:cNvPr id="0" name=""/>
        <dsp:cNvSpPr/>
      </dsp:nvSpPr>
      <dsp:spPr>
        <a:xfrm>
          <a:off x="7663003" y="1320558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dirty="0">
              <a:latin typeface="Aptos Display" panose="020F0302020204030204"/>
            </a:rPr>
            <a:t>Beliefs-Desires-Intentions</a:t>
          </a:r>
          <a:endParaRPr lang="en-US" sz="2200" kern="1200" dirty="0"/>
        </a:p>
      </dsp:txBody>
      <dsp:txXfrm>
        <a:off x="7663003" y="1320558"/>
        <a:ext cx="3257909" cy="488686"/>
      </dsp:txXfrm>
    </dsp:sp>
    <dsp:sp modelId="{C50AD896-E26D-4B5E-9BDE-1224C2C28F51}">
      <dsp:nvSpPr>
        <dsp:cNvPr id="0" name=""/>
        <dsp:cNvSpPr/>
      </dsp:nvSpPr>
      <dsp:spPr>
        <a:xfrm>
          <a:off x="7663003" y="1893101"/>
          <a:ext cx="3257909" cy="2299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Leverage the BDI framework to govern robots’ behaviors;</a:t>
          </a:r>
          <a:endParaRPr lang="en-US" sz="1700" kern="1200" dirty="0">
            <a:latin typeface="Aptos Display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 mentalistic agents, inspired by agency’s strong definition;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Enable real-time decision-making, to cope with  dynamic and unpredictable environments;</a:t>
          </a:r>
        </a:p>
      </dsp:txBody>
      <dsp:txXfrm>
        <a:off x="7663003" y="1893101"/>
        <a:ext cx="3257909" cy="2299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6275-27B5-4DBF-A3A3-AB05D4FD69D6}">
      <dsp:nvSpPr>
        <dsp:cNvPr id="0" name=""/>
        <dsp:cNvSpPr/>
      </dsp:nvSpPr>
      <dsp:spPr>
        <a:xfrm>
          <a:off x="1038130" y="3275"/>
          <a:ext cx="1109290" cy="11092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FCDA-6EE8-4D6B-A8E3-4A21006C41B5}">
      <dsp:nvSpPr>
        <dsp:cNvPr id="0" name=""/>
        <dsp:cNvSpPr/>
      </dsp:nvSpPr>
      <dsp:spPr>
        <a:xfrm>
          <a:off x="8074" y="1292575"/>
          <a:ext cx="3169401" cy="475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latin typeface="Aptos Display" panose="020F0302020204030204"/>
            </a:rPr>
            <a:t>Finite State Machine</a:t>
          </a:r>
          <a:endParaRPr lang="en-US" sz="2800" kern="1200" dirty="0"/>
        </a:p>
      </dsp:txBody>
      <dsp:txXfrm>
        <a:off x="8074" y="1292575"/>
        <a:ext cx="3169401" cy="475410"/>
      </dsp:txXfrm>
    </dsp:sp>
    <dsp:sp modelId="{82295270-355F-418C-B49C-4FF578913237}">
      <dsp:nvSpPr>
        <dsp:cNvPr id="0" name=""/>
        <dsp:cNvSpPr/>
      </dsp:nvSpPr>
      <dsp:spPr>
        <a:xfrm>
          <a:off x="8074" y="1851710"/>
          <a:ext cx="3169401" cy="2337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Survivor are managed by an FSM with states: </a:t>
          </a:r>
          <a:r>
            <a:rPr lang="en-US" sz="1700" b="0" i="1" kern="1200" dirty="0"/>
            <a:t>Steady</a:t>
          </a:r>
          <a:r>
            <a:rPr lang="en-US" sz="1700" b="0" kern="1200" dirty="0"/>
            <a:t>, </a:t>
          </a:r>
          <a:r>
            <a:rPr lang="en-US" sz="1700" b="0" i="1" kern="1200" dirty="0"/>
            <a:t>Escorted</a:t>
          </a:r>
          <a:r>
            <a:rPr lang="en-US" sz="1700" b="0" kern="1200" dirty="0"/>
            <a:t>, </a:t>
          </a:r>
          <a:r>
            <a:rPr lang="en-US" sz="1700" b="0" i="1" kern="1200" dirty="0"/>
            <a:t>Saved</a:t>
          </a:r>
          <a:r>
            <a:rPr lang="en-US" sz="1700" b="0" kern="1200" dirty="0"/>
            <a:t>, </a:t>
          </a:r>
          <a:r>
            <a:rPr lang="en-US" sz="1700" b="0" i="1" kern="1200" dirty="0"/>
            <a:t>Transported</a:t>
          </a:r>
          <a:r>
            <a:rPr lang="en-US" sz="1700" b="0" kern="1200" dirty="0"/>
            <a:t> and </a:t>
          </a:r>
          <a:r>
            <a:rPr lang="en-US" sz="1700" b="0" i="1" kern="1200" dirty="0"/>
            <a:t>Healed</a:t>
          </a:r>
          <a:r>
            <a:rPr lang="en-US" sz="1700" b="0" kern="1200" dirty="0">
              <a:latin typeface="Aptos Display" panose="020F0302020204030204"/>
            </a:rPr>
            <a:t>;</a:t>
          </a:r>
          <a:endParaRPr lang="en-US" sz="1700" b="1" kern="1200" dirty="0">
            <a:latin typeface="Aptos Display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Randomly initialized in rooms according to house’s heatmap;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1" kern="1200" dirty="0"/>
            <a:t>Saved</a:t>
          </a:r>
          <a:r>
            <a:rPr lang="en-US" sz="1700" b="0" kern="1200" dirty="0"/>
            <a:t> survivors use P-controllers to reach the </a:t>
          </a:r>
          <a:r>
            <a:rPr lang="en-US" sz="1700" b="0" i="1" kern="1200" dirty="0"/>
            <a:t>Idle</a:t>
          </a:r>
          <a:r>
            <a:rPr lang="en-US" sz="1700" b="0" kern="1200" dirty="0"/>
            <a:t> ambulance in the departure point;</a:t>
          </a:r>
          <a:endParaRPr lang="en-US" sz="1700" kern="1200" dirty="0"/>
        </a:p>
      </dsp:txBody>
      <dsp:txXfrm>
        <a:off x="8074" y="1851710"/>
        <a:ext cx="3169401" cy="2337818"/>
      </dsp:txXfrm>
    </dsp:sp>
    <dsp:sp modelId="{3FCD9AE5-36F6-4C3F-905B-E25D1CD29BFC}">
      <dsp:nvSpPr>
        <dsp:cNvPr id="0" name=""/>
        <dsp:cNvSpPr/>
      </dsp:nvSpPr>
      <dsp:spPr>
        <a:xfrm>
          <a:off x="4875625" y="3227"/>
          <a:ext cx="1109290" cy="11092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8C9-661C-4F95-BE95-A7418AC2A460}">
      <dsp:nvSpPr>
        <dsp:cNvPr id="0" name=""/>
        <dsp:cNvSpPr/>
      </dsp:nvSpPr>
      <dsp:spPr>
        <a:xfrm>
          <a:off x="3845570" y="1292527"/>
          <a:ext cx="3169401" cy="475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 dirty="0">
              <a:latin typeface="Aptos Display" panose="020F0302020204030204"/>
            </a:rPr>
            <a:t>Groups Creation</a:t>
          </a:r>
          <a:endParaRPr lang="en-US" sz="2800" kern="1200" dirty="0"/>
        </a:p>
      </dsp:txBody>
      <dsp:txXfrm>
        <a:off x="3845570" y="1292527"/>
        <a:ext cx="3169401" cy="475410"/>
      </dsp:txXfrm>
    </dsp:sp>
    <dsp:sp modelId="{AD40EEE2-C2C2-49B5-915B-21EFC94B9DED}">
      <dsp:nvSpPr>
        <dsp:cNvPr id="0" name=""/>
        <dsp:cNvSpPr/>
      </dsp:nvSpPr>
      <dsp:spPr>
        <a:xfrm>
          <a:off x="3732121" y="1851566"/>
          <a:ext cx="3396299" cy="2338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Agents gather </a:t>
          </a:r>
          <a:r>
            <a:rPr lang="en-US" sz="1700" i="1" kern="1200" dirty="0"/>
            <a:t>Steady</a:t>
          </a:r>
          <a:r>
            <a:rPr lang="en-US" sz="1700" kern="1200" dirty="0"/>
            <a:t> survivors using the </a:t>
          </a:r>
          <a:r>
            <a:rPr lang="en-US" sz="1700" i="1" kern="1200" dirty="0" err="1"/>
            <a:t>create_escort_group</a:t>
          </a:r>
          <a:r>
            <a:rPr lang="en-US" sz="1700" i="1" kern="1200" dirty="0"/>
            <a:t>() </a:t>
          </a:r>
          <a:r>
            <a:rPr lang="en-US" sz="1700" kern="1200" dirty="0"/>
            <a:t>function;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Group maximum size is limited by </a:t>
          </a:r>
          <a:r>
            <a:rPr lang="en-US" sz="1700" i="1" kern="1200" dirty="0" err="1"/>
            <a:t>max_survivors_escort</a:t>
          </a:r>
          <a:r>
            <a:rPr lang="en-US" sz="1700" kern="1200" dirty="0"/>
            <a:t>, capping the number of people escorted at once;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If survivors are left due to group limits, agents prioritize returning to their room over exploring new areas;</a:t>
          </a:r>
        </a:p>
      </dsp:txBody>
      <dsp:txXfrm>
        <a:off x="3732121" y="1851566"/>
        <a:ext cx="3396299" cy="2338010"/>
      </dsp:txXfrm>
    </dsp:sp>
    <dsp:sp modelId="{01D17171-218C-4863-B02D-F2BC862D573E}">
      <dsp:nvSpPr>
        <dsp:cNvPr id="0" name=""/>
        <dsp:cNvSpPr/>
      </dsp:nvSpPr>
      <dsp:spPr>
        <a:xfrm>
          <a:off x="8746765" y="3227"/>
          <a:ext cx="1109290" cy="11092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179-DAE1-456D-AD35-7614215E1908}">
      <dsp:nvSpPr>
        <dsp:cNvPr id="0" name=""/>
        <dsp:cNvSpPr/>
      </dsp:nvSpPr>
      <dsp:spPr>
        <a:xfrm>
          <a:off x="7716709" y="1292527"/>
          <a:ext cx="3169401" cy="475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Rescue</a:t>
          </a:r>
        </a:p>
      </dsp:txBody>
      <dsp:txXfrm>
        <a:off x="7716709" y="1292527"/>
        <a:ext cx="3169401" cy="475410"/>
      </dsp:txXfrm>
    </dsp:sp>
    <dsp:sp modelId="{C50AD896-E26D-4B5E-9BDE-1224C2C28F51}">
      <dsp:nvSpPr>
        <dsp:cNvPr id="0" name=""/>
        <dsp:cNvSpPr/>
      </dsp:nvSpPr>
      <dsp:spPr>
        <a:xfrm>
          <a:off x="7683066" y="1854794"/>
          <a:ext cx="3236688" cy="2338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Survivors transition to </a:t>
          </a:r>
          <a:r>
            <a:rPr lang="en-US" sz="1700" i="1" kern="1200" dirty="0">
              <a:latin typeface="+mn-lt"/>
            </a:rPr>
            <a:t>Escorted</a:t>
          </a:r>
          <a:r>
            <a:rPr lang="en-US" sz="1700" kern="1200" dirty="0">
              <a:latin typeface="+mn-lt"/>
            </a:rPr>
            <a:t> when grouped and moved to </a:t>
          </a:r>
          <a:r>
            <a:rPr lang="en-US" sz="1700" i="1" kern="1200" dirty="0">
              <a:latin typeface="+mn-lt"/>
            </a:rPr>
            <a:t>Exit</a:t>
          </a:r>
          <a:r>
            <a:rPr lang="en-US" sz="1700" kern="1200" dirty="0">
              <a:latin typeface="+mn-lt"/>
            </a:rPr>
            <a:t> with agents, where they are </a:t>
          </a:r>
          <a:r>
            <a:rPr lang="en-US" sz="1700" i="1" kern="1200" dirty="0">
              <a:latin typeface="+mn-lt"/>
            </a:rPr>
            <a:t>Saved</a:t>
          </a:r>
          <a:r>
            <a:rPr lang="en-US" sz="1700" kern="1200" dirty="0">
              <a:latin typeface="+mn-lt"/>
            </a:rPr>
            <a:t>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Saved</a:t>
          </a:r>
          <a:r>
            <a:rPr lang="en-US" sz="1700" kern="1200" dirty="0"/>
            <a:t> survivors are delivered to the hospital upon ambulance arrival, entering </a:t>
          </a:r>
          <a:r>
            <a:rPr lang="en-US" sz="1700" i="1" kern="1200" dirty="0"/>
            <a:t>Transported </a:t>
          </a:r>
          <a:r>
            <a:rPr lang="en-US" sz="1700" kern="1200" dirty="0"/>
            <a:t>state</a:t>
          </a:r>
          <a:r>
            <a:rPr lang="it-IT" sz="1700" kern="1200" dirty="0"/>
            <a:t>;</a:t>
          </a:r>
          <a:endParaRPr lang="en-US" sz="1700" kern="1200" dirty="0">
            <a:latin typeface="Aptos Display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mission continues until all survivors are </a:t>
          </a:r>
          <a:r>
            <a:rPr lang="en-US" sz="1700" i="1" kern="1200" dirty="0"/>
            <a:t>Healed</a:t>
          </a:r>
          <a:r>
            <a:rPr lang="en-US" sz="1700" kern="1200" dirty="0"/>
            <a:t> in hospital;</a:t>
          </a:r>
        </a:p>
      </dsp:txBody>
      <dsp:txXfrm>
        <a:off x="7683066" y="1854794"/>
        <a:ext cx="3236688" cy="233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6275-27B5-4DBF-A3A3-AB05D4FD69D6}">
      <dsp:nvSpPr>
        <dsp:cNvPr id="0" name=""/>
        <dsp:cNvSpPr/>
      </dsp:nvSpPr>
      <dsp:spPr>
        <a:xfrm>
          <a:off x="1020684" y="50352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FCDA-6EE8-4D6B-A8E3-4A21006C41B5}">
      <dsp:nvSpPr>
        <dsp:cNvPr id="0" name=""/>
        <dsp:cNvSpPr/>
      </dsp:nvSpPr>
      <dsp:spPr>
        <a:xfrm>
          <a:off x="590" y="1739075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Aptos Display" panose="020F0302020204030204"/>
            </a:rPr>
            <a:t>Finite State Machine</a:t>
          </a:r>
          <a:endParaRPr lang="en-US" sz="2500" kern="1200" dirty="0"/>
        </a:p>
      </dsp:txBody>
      <dsp:txXfrm>
        <a:off x="590" y="1739075"/>
        <a:ext cx="3138750" cy="470812"/>
      </dsp:txXfrm>
    </dsp:sp>
    <dsp:sp modelId="{82295270-355F-418C-B49C-4FF578913237}">
      <dsp:nvSpPr>
        <dsp:cNvPr id="0" name=""/>
        <dsp:cNvSpPr/>
      </dsp:nvSpPr>
      <dsp:spPr>
        <a:xfrm>
          <a:off x="590" y="2273603"/>
          <a:ext cx="3138750" cy="1415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Operate in three states: </a:t>
          </a:r>
          <a:r>
            <a:rPr lang="en-US" sz="1700" b="0" i="1" kern="1200" dirty="0">
              <a:latin typeface="+mn-lt"/>
            </a:rPr>
            <a:t>Idle</a:t>
          </a:r>
          <a:r>
            <a:rPr lang="en-US" sz="1700" b="0" kern="1200" dirty="0">
              <a:latin typeface="+mn-lt"/>
            </a:rPr>
            <a:t>, </a:t>
          </a:r>
          <a:r>
            <a:rPr lang="en-US" sz="1700" b="0" i="1" kern="1200" dirty="0">
              <a:latin typeface="+mn-lt"/>
            </a:rPr>
            <a:t>Departing</a:t>
          </a:r>
          <a:r>
            <a:rPr lang="en-US" sz="1700" b="0" kern="1200" dirty="0">
              <a:latin typeface="+mn-lt"/>
            </a:rPr>
            <a:t> and </a:t>
          </a:r>
          <a:r>
            <a:rPr lang="en-US" sz="1700" b="0" i="1" kern="1200" dirty="0">
              <a:latin typeface="+mn-lt"/>
            </a:rPr>
            <a:t>Returning</a:t>
          </a:r>
          <a:r>
            <a:rPr lang="en-US" sz="1700" b="0" kern="1200" dirty="0">
              <a:latin typeface="+mn-lt"/>
            </a:rPr>
            <a:t>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Ambulance movements are synchronized with agents and survivors’ activities;</a:t>
          </a:r>
          <a:endParaRPr lang="en-US" sz="1700" kern="1200" dirty="0"/>
        </a:p>
      </dsp:txBody>
      <dsp:txXfrm>
        <a:off x="590" y="2273603"/>
        <a:ext cx="3138750" cy="1415676"/>
      </dsp:txXfrm>
    </dsp:sp>
    <dsp:sp modelId="{3FCD9AE5-36F6-4C3F-905B-E25D1CD29BFC}">
      <dsp:nvSpPr>
        <dsp:cNvPr id="0" name=""/>
        <dsp:cNvSpPr/>
      </dsp:nvSpPr>
      <dsp:spPr>
        <a:xfrm>
          <a:off x="4790024" y="50096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8C9-661C-4F95-BE95-A7418AC2A460}">
      <dsp:nvSpPr>
        <dsp:cNvPr id="0" name=""/>
        <dsp:cNvSpPr/>
      </dsp:nvSpPr>
      <dsp:spPr>
        <a:xfrm>
          <a:off x="3769931" y="173651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Arrival and Departure</a:t>
          </a:r>
        </a:p>
      </dsp:txBody>
      <dsp:txXfrm>
        <a:off x="3769931" y="1736512"/>
        <a:ext cx="3138750" cy="470812"/>
      </dsp:txXfrm>
    </dsp:sp>
    <dsp:sp modelId="{AD40EEE2-C2C2-49B5-915B-21EFC94B9DED}">
      <dsp:nvSpPr>
        <dsp:cNvPr id="0" name=""/>
        <dsp:cNvSpPr/>
      </dsp:nvSpPr>
      <dsp:spPr>
        <a:xfrm>
          <a:off x="3688621" y="2265914"/>
          <a:ext cx="3301368" cy="142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Departing</a:t>
          </a:r>
          <a:r>
            <a:rPr lang="en-US" sz="1700" kern="1200" dirty="0"/>
            <a:t> once a group of escorted survivors boards the ambulance;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After a while, another ambulance is dispatched to the exit in </a:t>
          </a:r>
          <a:r>
            <a:rPr lang="en-US" sz="1700" i="1" kern="1200" dirty="0"/>
            <a:t>Returning</a:t>
          </a:r>
          <a:r>
            <a:rPr lang="en-US" sz="1700" kern="1200" dirty="0"/>
            <a:t> state to collect the next group;</a:t>
          </a:r>
        </a:p>
      </dsp:txBody>
      <dsp:txXfrm>
        <a:off x="3688621" y="2265914"/>
        <a:ext cx="3301368" cy="1425927"/>
      </dsp:txXfrm>
    </dsp:sp>
    <dsp:sp modelId="{01D17171-218C-4863-B02D-F2BC862D573E}">
      <dsp:nvSpPr>
        <dsp:cNvPr id="0" name=""/>
        <dsp:cNvSpPr/>
      </dsp:nvSpPr>
      <dsp:spPr>
        <a:xfrm>
          <a:off x="8683973" y="50096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179-DAE1-456D-AD35-7614215E1908}">
      <dsp:nvSpPr>
        <dsp:cNvPr id="0" name=""/>
        <dsp:cNvSpPr/>
      </dsp:nvSpPr>
      <dsp:spPr>
        <a:xfrm>
          <a:off x="7663880" y="173651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 dirty="0">
              <a:latin typeface="Aptos Display" panose="020F0302020204030204"/>
            </a:rPr>
            <a:t>Hospital</a:t>
          </a:r>
          <a:endParaRPr lang="en-US" sz="2500" kern="1200" dirty="0"/>
        </a:p>
      </dsp:txBody>
      <dsp:txXfrm>
        <a:off x="7663880" y="1736512"/>
        <a:ext cx="3138750" cy="470812"/>
      </dsp:txXfrm>
    </dsp:sp>
    <dsp:sp modelId="{C50AD896-E26D-4B5E-9BDE-1224C2C28F51}">
      <dsp:nvSpPr>
        <dsp:cNvPr id="0" name=""/>
        <dsp:cNvSpPr/>
      </dsp:nvSpPr>
      <dsp:spPr>
        <a:xfrm>
          <a:off x="7539271" y="2265914"/>
          <a:ext cx="3387966" cy="1425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Transport survivors to the hospital, marking them </a:t>
          </a:r>
          <a:r>
            <a:rPr lang="en-US" sz="1700" i="1" kern="1200" dirty="0"/>
            <a:t>Healed</a:t>
          </a:r>
          <a:r>
            <a:rPr lang="en-US" sz="1700" kern="1200" dirty="0"/>
            <a:t> upon arrival;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If all survivors have been healed, then the ambulance must stay </a:t>
          </a:r>
          <a:r>
            <a:rPr lang="en-US" sz="1700" i="1" kern="1200" dirty="0"/>
            <a:t>Idle</a:t>
          </a:r>
          <a:r>
            <a:rPr lang="en-US" sz="1700" kern="1200" dirty="0"/>
            <a:t>, to prevent unnecessary dispatches;</a:t>
          </a:r>
          <a:endParaRPr lang="en-US" sz="1700" kern="1200" dirty="0">
            <a:latin typeface="Aptos Display" panose="020F0302020204030204"/>
          </a:endParaRPr>
        </a:p>
      </dsp:txBody>
      <dsp:txXfrm>
        <a:off x="7539271" y="2265914"/>
        <a:ext cx="3387966" cy="14259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6275-27B5-4DBF-A3A3-AB05D4FD69D6}">
      <dsp:nvSpPr>
        <dsp:cNvPr id="0" name=""/>
        <dsp:cNvSpPr/>
      </dsp:nvSpPr>
      <dsp:spPr>
        <a:xfrm>
          <a:off x="1018488" y="130410"/>
          <a:ext cx="1088638" cy="1088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FCDA-6EE8-4D6B-A8E3-4A21006C41B5}">
      <dsp:nvSpPr>
        <dsp:cNvPr id="0" name=""/>
        <dsp:cNvSpPr/>
      </dsp:nvSpPr>
      <dsp:spPr>
        <a:xfrm>
          <a:off x="7609" y="1388125"/>
          <a:ext cx="3110397" cy="46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latin typeface="Aptos Display" panose="020F0302020204030204"/>
            </a:rPr>
            <a:t>Beliefs</a:t>
          </a:r>
          <a:endParaRPr lang="en-US" sz="3000" kern="1200" dirty="0"/>
        </a:p>
      </dsp:txBody>
      <dsp:txXfrm>
        <a:off x="7609" y="1388125"/>
        <a:ext cx="3110397" cy="466559"/>
      </dsp:txXfrm>
    </dsp:sp>
    <dsp:sp modelId="{82295270-355F-418C-B49C-4FF578913237}">
      <dsp:nvSpPr>
        <dsp:cNvPr id="0" name=""/>
        <dsp:cNvSpPr/>
      </dsp:nvSpPr>
      <dsp:spPr>
        <a:xfrm>
          <a:off x="7609" y="1933324"/>
          <a:ext cx="3110397" cy="212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Represent agent’s knowledge about the MAS environment;</a:t>
          </a:r>
          <a:endParaRPr lang="en-US" sz="1700" b="1" kern="1200" dirty="0">
            <a:latin typeface="Aptos Display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Initialized from a YAML file</a:t>
          </a:r>
          <a:r>
            <a:rPr lang="en-US" sz="1700" b="0" kern="1200" dirty="0">
              <a:latin typeface="Aptos Display" panose="020F0302020204030204"/>
            </a:rPr>
            <a:t>;</a:t>
          </a:r>
          <a:endParaRPr lang="en-US" sz="1700" b="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Include room locations, obstacle points and survivor statuses;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Dynamically updated through </a:t>
          </a:r>
          <a:r>
            <a:rPr lang="en-US" sz="1700" b="0" i="1" kern="1200" dirty="0" err="1"/>
            <a:t>perceive_environment</a:t>
          </a:r>
          <a:r>
            <a:rPr lang="en-US" sz="1700" b="0" i="1" kern="1200" dirty="0"/>
            <a:t>()</a:t>
          </a:r>
          <a:r>
            <a:rPr lang="en-US" sz="1700" b="0" kern="1200" dirty="0"/>
            <a:t> and </a:t>
          </a:r>
          <a:r>
            <a:rPr lang="en-US" sz="1700" b="0" i="1" kern="1200" dirty="0" err="1"/>
            <a:t>brf</a:t>
          </a:r>
          <a:r>
            <a:rPr lang="en-US" sz="1700" b="0" i="1" kern="1200" dirty="0"/>
            <a:t>()</a:t>
          </a:r>
          <a:r>
            <a:rPr lang="en-US" sz="1700" b="0" i="0" kern="1200" dirty="0">
              <a:latin typeface="Aptos Display" panose="020F0302020204030204"/>
            </a:rPr>
            <a:t>;</a:t>
          </a:r>
          <a:endParaRPr lang="en-US" sz="1700" b="0" i="0" kern="1200" dirty="0"/>
        </a:p>
      </dsp:txBody>
      <dsp:txXfrm>
        <a:off x="7609" y="1933324"/>
        <a:ext cx="3110397" cy="2129069"/>
      </dsp:txXfrm>
    </dsp:sp>
    <dsp:sp modelId="{3FCD9AE5-36F6-4C3F-905B-E25D1CD29BFC}">
      <dsp:nvSpPr>
        <dsp:cNvPr id="0" name=""/>
        <dsp:cNvSpPr/>
      </dsp:nvSpPr>
      <dsp:spPr>
        <a:xfrm>
          <a:off x="4919595" y="128501"/>
          <a:ext cx="1088638" cy="1088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8C9-661C-4F95-BE95-A7418AC2A460}">
      <dsp:nvSpPr>
        <dsp:cNvPr id="0" name=""/>
        <dsp:cNvSpPr/>
      </dsp:nvSpPr>
      <dsp:spPr>
        <a:xfrm>
          <a:off x="3908715" y="1386215"/>
          <a:ext cx="3110397" cy="46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kern="1200" dirty="0">
              <a:latin typeface="Aptos Display" panose="020F0302020204030204"/>
            </a:rPr>
            <a:t>Desires</a:t>
          </a:r>
          <a:endParaRPr lang="en-US" sz="3000" kern="1200" dirty="0"/>
        </a:p>
      </dsp:txBody>
      <dsp:txXfrm>
        <a:off x="3908715" y="1386215"/>
        <a:ext cx="3110397" cy="466559"/>
      </dsp:txXfrm>
    </dsp:sp>
    <dsp:sp modelId="{AD40EEE2-C2C2-49B5-915B-21EFC94B9DED}">
      <dsp:nvSpPr>
        <dsp:cNvPr id="0" name=""/>
        <dsp:cNvSpPr/>
      </dsp:nvSpPr>
      <dsp:spPr>
        <a:xfrm>
          <a:off x="3662325" y="1927596"/>
          <a:ext cx="3603177" cy="213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 the agent’s objectives based on the current context, such as escorting survivors, visiting rooms or reach exit;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>
              <a:latin typeface="+mn-lt"/>
            </a:rPr>
            <a:t>Function</a:t>
          </a:r>
          <a:r>
            <a:rPr lang="en-US" sz="1700" i="1" kern="1200" dirty="0">
              <a:latin typeface="+mn-lt"/>
            </a:rPr>
            <a:t> </a:t>
          </a:r>
          <a:r>
            <a:rPr lang="en-US" sz="1700" i="1" kern="1200" dirty="0" err="1">
              <a:latin typeface="+mn-lt"/>
            </a:rPr>
            <a:t>generate_options</a:t>
          </a:r>
          <a:r>
            <a:rPr lang="en-US" sz="1700" i="1" kern="1200" dirty="0">
              <a:latin typeface="+mn-lt"/>
            </a:rPr>
            <a:t>() </a:t>
          </a:r>
          <a:r>
            <a:rPr lang="en-US" sz="1700" i="0" kern="1200" dirty="0">
              <a:latin typeface="+mn-lt"/>
            </a:rPr>
            <a:t>generates feasible desires on updated beliefs;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Multiple, possibly conflicting, desires can co-exist inside agents’ minds;</a:t>
          </a:r>
        </a:p>
      </dsp:txBody>
      <dsp:txXfrm>
        <a:off x="3662325" y="1927596"/>
        <a:ext cx="3603177" cy="2136706"/>
      </dsp:txXfrm>
    </dsp:sp>
    <dsp:sp modelId="{01D17171-218C-4863-B02D-F2BC862D573E}">
      <dsp:nvSpPr>
        <dsp:cNvPr id="0" name=""/>
        <dsp:cNvSpPr/>
      </dsp:nvSpPr>
      <dsp:spPr>
        <a:xfrm>
          <a:off x="8820701" y="130410"/>
          <a:ext cx="1088638" cy="1088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000" b="-3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179-DAE1-456D-AD35-7614215E1908}">
      <dsp:nvSpPr>
        <dsp:cNvPr id="0" name=""/>
        <dsp:cNvSpPr/>
      </dsp:nvSpPr>
      <dsp:spPr>
        <a:xfrm>
          <a:off x="7809822" y="1388125"/>
          <a:ext cx="3110397" cy="46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kern="1200" dirty="0">
              <a:latin typeface="Aptos Display" panose="020F0302020204030204"/>
            </a:rPr>
            <a:t>Intentions</a:t>
          </a:r>
          <a:endParaRPr lang="en-US" sz="3000" kern="1200" dirty="0"/>
        </a:p>
      </dsp:txBody>
      <dsp:txXfrm>
        <a:off x="7809822" y="1388125"/>
        <a:ext cx="3110397" cy="466559"/>
      </dsp:txXfrm>
    </dsp:sp>
    <dsp:sp modelId="{C50AD896-E26D-4B5E-9BDE-1224C2C28F51}">
      <dsp:nvSpPr>
        <dsp:cNvPr id="0" name=""/>
        <dsp:cNvSpPr/>
      </dsp:nvSpPr>
      <dsp:spPr>
        <a:xfrm>
          <a:off x="7863539" y="1933324"/>
          <a:ext cx="3002963" cy="212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Represent the plans and actions chosen to fulfill agents’ desires;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>
              <a:latin typeface="+mn-lt"/>
            </a:rPr>
            <a:t>Function </a:t>
          </a:r>
          <a:r>
            <a:rPr lang="en-US" sz="1700" i="1" kern="1200" dirty="0" err="1">
              <a:latin typeface="+mn-lt"/>
            </a:rPr>
            <a:t>filter_options</a:t>
          </a:r>
          <a:r>
            <a:rPr lang="en-US" sz="1700" i="1" kern="1200" dirty="0">
              <a:latin typeface="+mn-lt"/>
            </a:rPr>
            <a:t>()</a:t>
          </a:r>
          <a:r>
            <a:rPr lang="en-US" sz="1700" kern="1200" dirty="0">
              <a:latin typeface="+mn-lt"/>
            </a:rPr>
            <a:t> selects and prioritizes one single desire;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Implemented by </a:t>
          </a:r>
          <a:r>
            <a:rPr lang="en-US" sz="1700" i="1" kern="1200" dirty="0" err="1"/>
            <a:t>create_plan</a:t>
          </a:r>
          <a:r>
            <a:rPr lang="en-US" sz="1700" i="1" kern="1200" dirty="0"/>
            <a:t>()</a:t>
          </a:r>
          <a:r>
            <a:rPr lang="en-US" sz="1700" kern="1200" dirty="0"/>
            <a:t> through waypoints, obstacles and escort groups’ generation;</a:t>
          </a:r>
        </a:p>
      </dsp:txBody>
      <dsp:txXfrm>
        <a:off x="7863539" y="1933324"/>
        <a:ext cx="3002963" cy="2129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6275-27B5-4DBF-A3A3-AB05D4FD69D6}">
      <dsp:nvSpPr>
        <dsp:cNvPr id="0" name=""/>
        <dsp:cNvSpPr/>
      </dsp:nvSpPr>
      <dsp:spPr>
        <a:xfrm>
          <a:off x="1049668" y="14330"/>
          <a:ext cx="1118141" cy="1118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FCDA-6EE8-4D6B-A8E3-4A21006C41B5}">
      <dsp:nvSpPr>
        <dsp:cNvPr id="0" name=""/>
        <dsp:cNvSpPr/>
      </dsp:nvSpPr>
      <dsp:spPr>
        <a:xfrm>
          <a:off x="11393" y="1311530"/>
          <a:ext cx="3194689" cy="47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Entering the House</a:t>
          </a:r>
        </a:p>
      </dsp:txBody>
      <dsp:txXfrm>
        <a:off x="11393" y="1311530"/>
        <a:ext cx="3194689" cy="479203"/>
      </dsp:txXfrm>
    </dsp:sp>
    <dsp:sp modelId="{82295270-355F-418C-B49C-4FF578913237}">
      <dsp:nvSpPr>
        <dsp:cNvPr id="0" name=""/>
        <dsp:cNvSpPr/>
      </dsp:nvSpPr>
      <dsp:spPr>
        <a:xfrm>
          <a:off x="11393" y="1874016"/>
          <a:ext cx="3194689" cy="230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Agents initially move to the local targets placed in </a:t>
          </a:r>
          <a:r>
            <a:rPr lang="en-US" sz="1700" b="0" i="1" kern="1200" dirty="0">
              <a:latin typeface="+mn-lt"/>
            </a:rPr>
            <a:t>Entrance</a:t>
          </a:r>
          <a:r>
            <a:rPr lang="en-US" sz="1700" b="0" kern="1200" dirty="0">
              <a:latin typeface="+mn-lt"/>
            </a:rPr>
            <a:t> room;</a:t>
          </a:r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Visit rooms with highest likelihood of finding survivors, continuously updating beliefs and desires;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n-lt"/>
            </a:rPr>
            <a:t>A plan is created to fulfill the intention, using rooms’ waypoints, obstacles and formation’s gains; </a:t>
          </a:r>
        </a:p>
      </dsp:txBody>
      <dsp:txXfrm>
        <a:off x="11393" y="1874016"/>
        <a:ext cx="3194689" cy="2304457"/>
      </dsp:txXfrm>
    </dsp:sp>
    <dsp:sp modelId="{3FCD9AE5-36F6-4C3F-905B-E25D1CD29BFC}">
      <dsp:nvSpPr>
        <dsp:cNvPr id="0" name=""/>
        <dsp:cNvSpPr/>
      </dsp:nvSpPr>
      <dsp:spPr>
        <a:xfrm>
          <a:off x="4904843" y="14121"/>
          <a:ext cx="1118141" cy="1118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8C9-661C-4F95-BE95-A7418AC2A460}">
      <dsp:nvSpPr>
        <dsp:cNvPr id="0" name=""/>
        <dsp:cNvSpPr/>
      </dsp:nvSpPr>
      <dsp:spPr>
        <a:xfrm>
          <a:off x="3866569" y="1311320"/>
          <a:ext cx="3194689" cy="47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Escorting Survivors</a:t>
          </a:r>
        </a:p>
      </dsp:txBody>
      <dsp:txXfrm>
        <a:off x="3866569" y="1311320"/>
        <a:ext cx="3194689" cy="479203"/>
      </dsp:txXfrm>
    </dsp:sp>
    <dsp:sp modelId="{AD40EEE2-C2C2-49B5-915B-21EFC94B9DED}">
      <dsp:nvSpPr>
        <dsp:cNvPr id="0" name=""/>
        <dsp:cNvSpPr/>
      </dsp:nvSpPr>
      <dsp:spPr>
        <a:xfrm>
          <a:off x="3765154" y="1873387"/>
          <a:ext cx="3397520" cy="2305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Agents form a feasible escort group once they detect survivors in rooms;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Safely navigate to the exit adjusting their movements to avoid obstacles while maintaining a  tight formation;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 communication and pragmatical actions with neighbors and the environment in the MAS; </a:t>
          </a:r>
        </a:p>
      </dsp:txBody>
      <dsp:txXfrm>
        <a:off x="3765154" y="1873387"/>
        <a:ext cx="3397520" cy="2305296"/>
      </dsp:txXfrm>
    </dsp:sp>
    <dsp:sp modelId="{01D17171-218C-4863-B02D-F2BC862D573E}">
      <dsp:nvSpPr>
        <dsp:cNvPr id="0" name=""/>
        <dsp:cNvSpPr/>
      </dsp:nvSpPr>
      <dsp:spPr>
        <a:xfrm>
          <a:off x="8760019" y="14330"/>
          <a:ext cx="1118141" cy="1118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179-DAE1-456D-AD35-7614215E1908}">
      <dsp:nvSpPr>
        <dsp:cNvPr id="0" name=""/>
        <dsp:cNvSpPr/>
      </dsp:nvSpPr>
      <dsp:spPr>
        <a:xfrm>
          <a:off x="7721745" y="1311530"/>
          <a:ext cx="3194689" cy="47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Exiting the House</a:t>
          </a:r>
        </a:p>
      </dsp:txBody>
      <dsp:txXfrm>
        <a:off x="7721745" y="1311530"/>
        <a:ext cx="3194689" cy="479203"/>
      </dsp:txXfrm>
    </dsp:sp>
    <dsp:sp modelId="{C50AD896-E26D-4B5E-9BDE-1224C2C28F51}">
      <dsp:nvSpPr>
        <dsp:cNvPr id="0" name=""/>
        <dsp:cNvSpPr/>
      </dsp:nvSpPr>
      <dsp:spPr>
        <a:xfrm>
          <a:off x="7721745" y="1874016"/>
          <a:ext cx="3194689" cy="230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Once all known survivors have left the rooms, set intention to </a:t>
          </a:r>
          <a:r>
            <a:rPr lang="en-US" sz="1700" i="1" kern="1200" dirty="0">
              <a:latin typeface="+mn-lt"/>
            </a:rPr>
            <a:t>Exit</a:t>
          </a:r>
          <a:r>
            <a:rPr lang="en-US" sz="1700" kern="1200" dirty="0">
              <a:latin typeface="+mn-lt"/>
            </a:rPr>
            <a:t>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Agents may enter </a:t>
          </a:r>
          <a:r>
            <a:rPr lang="en-US" sz="1700" i="1" kern="1200" dirty="0">
              <a:latin typeface="+mn-lt"/>
            </a:rPr>
            <a:t>Standby</a:t>
          </a:r>
          <a:r>
            <a:rPr lang="en-US" sz="1700" kern="1200" dirty="0">
              <a:latin typeface="+mn-lt"/>
            </a:rPr>
            <a:t> mode at the exit if all survivors are </a:t>
          </a:r>
          <a:r>
            <a:rPr lang="en-US" sz="1700" i="1" kern="1200" dirty="0">
              <a:latin typeface="+mn-lt"/>
            </a:rPr>
            <a:t>Saved</a:t>
          </a:r>
          <a:r>
            <a:rPr lang="en-US" sz="1700" kern="1200" dirty="0">
              <a:latin typeface="+mn-lt"/>
            </a:rPr>
            <a:t>, but not yet fully </a:t>
          </a:r>
          <a:r>
            <a:rPr lang="en-US" sz="1700" i="1" kern="1200" dirty="0">
              <a:latin typeface="+mn-lt"/>
            </a:rPr>
            <a:t>Healed</a:t>
          </a:r>
          <a:r>
            <a:rPr lang="en-US" sz="1700" kern="1200" dirty="0">
              <a:latin typeface="+mn-lt"/>
            </a:rPr>
            <a:t>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</a:rPr>
            <a:t>Agents in the MAS are driven by the </a:t>
          </a:r>
          <a:r>
            <a:rPr lang="en-US" sz="1700" b="0" i="1" u="none" kern="1200" dirty="0">
              <a:latin typeface="+mn-lt"/>
            </a:rPr>
            <a:t>goal</a:t>
          </a:r>
          <a:r>
            <a:rPr lang="en-US" sz="1700" kern="1200" dirty="0">
              <a:latin typeface="+mn-lt"/>
            </a:rPr>
            <a:t> of ensuring all survivors are safely </a:t>
          </a:r>
          <a:r>
            <a:rPr lang="en-US" sz="1700" i="1" kern="1200" dirty="0">
              <a:latin typeface="+mn-lt"/>
            </a:rPr>
            <a:t>Escorted</a:t>
          </a:r>
          <a:r>
            <a:rPr lang="en-US" sz="1700" kern="1200" dirty="0">
              <a:latin typeface="+mn-lt"/>
            </a:rPr>
            <a:t> and </a:t>
          </a:r>
          <a:r>
            <a:rPr lang="en-US" sz="1700" i="1" kern="1200" dirty="0">
              <a:latin typeface="+mn-lt"/>
            </a:rPr>
            <a:t>Healed</a:t>
          </a:r>
          <a:r>
            <a:rPr lang="en-US" sz="1700" kern="1200" dirty="0">
              <a:latin typeface="+mn-lt"/>
            </a:rPr>
            <a:t>;</a:t>
          </a:r>
        </a:p>
      </dsp:txBody>
      <dsp:txXfrm>
        <a:off x="7721745" y="1874016"/>
        <a:ext cx="3194689" cy="2304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8819" y="1863158"/>
            <a:ext cx="7566428" cy="2005171"/>
          </a:xfrm>
        </p:spPr>
        <p:txBody>
          <a:bodyPr anchor="t">
            <a:normAutofit/>
          </a:bodyPr>
          <a:lstStyle/>
          <a:p>
            <a:pPr algn="r"/>
            <a:r>
              <a:rPr lang="en-US" sz="6800" dirty="0">
                <a:solidFill>
                  <a:srgbClr val="FFFFFF"/>
                </a:solidFill>
              </a:rPr>
              <a:t>Multi-Agent Systems</a:t>
            </a:r>
            <a:br>
              <a:rPr lang="en-US" sz="68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039" y="5261605"/>
            <a:ext cx="10219115" cy="11186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Professors: Andrea </a:t>
            </a:r>
            <a:r>
              <a:rPr lang="en-US" dirty="0" err="1">
                <a:solidFill>
                  <a:srgbClr val="FFFFFF"/>
                </a:solidFill>
              </a:rPr>
              <a:t>Omicini</a:t>
            </a:r>
            <a:r>
              <a:rPr lang="en-US" dirty="0">
                <a:solidFill>
                  <a:srgbClr val="FFFFFF"/>
                </a:solidFill>
              </a:rPr>
              <a:t>, Roberta </a:t>
            </a:r>
            <a:r>
              <a:rPr lang="en-US" dirty="0" err="1">
                <a:solidFill>
                  <a:srgbClr val="FFFFFF"/>
                </a:solidFill>
              </a:rPr>
              <a:t>Calegari</a:t>
            </a: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Student: Andrea Perna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University of Bologna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logo with text and images on it&#10;&#10;Description automatically generated">
            <a:extLst>
              <a:ext uri="{FF2B5EF4-FFF2-40B4-BE49-F238E27FC236}">
                <a16:creationId xmlns:a16="http://schemas.microsoft.com/office/drawing/2014/main" id="{B8E6EFD1-4C94-80EB-9FDA-C9FC4D97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60" y="223652"/>
            <a:ext cx="227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39687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0B62D0C-3244-A0D9-D087-DCDFFF31A01E}"/>
                  </a:ext>
                </a:extLst>
              </p:cNvPr>
              <p:cNvSpPr txBox="1"/>
              <p:nvPr/>
            </p:nvSpPr>
            <p:spPr>
              <a:xfrm>
                <a:off x="438795" y="3939707"/>
                <a:ext cx="1155439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b="1" dirty="0"/>
                  <a:t>Local Target </a:t>
                </a:r>
                <a:r>
                  <a:rPr lang="it-IT" b="1" dirty="0" err="1"/>
                  <a:t>Attraction</a:t>
                </a:r>
                <a:r>
                  <a:rPr lang="it-IT" b="1" dirty="0"/>
                  <a:t>: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𝑟𝑙𝑡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𝑟𝑖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distance</a:t>
                </a:r>
                <a:r>
                  <a:rPr lang="it-IT" dirty="0"/>
                  <a:t> of </a:t>
                </a:r>
                <a:r>
                  <a:rPr lang="it-IT" dirty="0" err="1"/>
                  <a:t>each</a:t>
                </a:r>
                <a:r>
                  <a:rPr lang="it-IT" dirty="0"/>
                  <a:t> robot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 to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local</a:t>
                </a:r>
                <a:r>
                  <a:rPr lang="it-IT" dirty="0"/>
                  <a:t> target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algn="just"/>
                <a:endParaRPr lang="it-IT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Barycenter</a:t>
                </a:r>
                <a:r>
                  <a:rPr lang="it-IT" b="1" dirty="0"/>
                  <a:t> Goal: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/>
                  <a:t>, based on the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barycenter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and global target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algn="just"/>
                <a:endParaRPr lang="it-IT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Barycenter</a:t>
                </a:r>
                <a:r>
                  <a:rPr lang="it-IT" b="1" dirty="0"/>
                  <a:t> </a:t>
                </a:r>
                <a:r>
                  <a:rPr lang="it-IT" b="1" dirty="0" err="1"/>
                  <a:t>Attraction</a:t>
                </a:r>
                <a:r>
                  <a:rPr lang="it-IT" b="1" dirty="0"/>
                  <a:t>: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𝑎𝑔𝑔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, based on the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robot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barycenter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;</a:t>
                </a:r>
              </a:p>
              <a:p>
                <a:pPr algn="just"/>
                <a:endParaRPr lang="it-IT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Potential</a:t>
                </a:r>
                <a:r>
                  <a:rPr lang="it-IT" b="1" dirty="0"/>
                  <a:t> </a:t>
                </a:r>
                <a:r>
                  <a:rPr lang="it-IT" b="1" dirty="0" err="1"/>
                  <a:t>Function</a:t>
                </a:r>
                <a:r>
                  <a:rPr lang="it-IT" b="1" dirty="0"/>
                  <a:t>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𝑜𝑏𝑠𝑡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𝑝𝑜𝑡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robot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obstacle</a:t>
                </a:r>
                <a:r>
                  <a:rPr lang="it-IT" dirty="0"/>
                  <a:t> point;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0B62D0C-3244-A0D9-D087-DCDFFF31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5" y="3939707"/>
                <a:ext cx="11554392" cy="2031325"/>
              </a:xfrm>
              <a:prstGeom prst="rect">
                <a:avLst/>
              </a:prstGeom>
              <a:blipFill>
                <a:blip r:embed="rId2"/>
                <a:stretch>
                  <a:fillRect l="-369" t="-1198" b="-3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3D540F-5EC9-49FF-D978-94302D9895BD}"/>
              </a:ext>
            </a:extLst>
          </p:cNvPr>
          <p:cNvSpPr txBox="1"/>
          <p:nvPr/>
        </p:nvSpPr>
        <p:spPr>
          <a:xfrm>
            <a:off x="438795" y="2070859"/>
            <a:ext cx="106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algorithm’s effectiveness hinges on the cost function convex structure, dictating  </a:t>
            </a:r>
            <a:r>
              <a:rPr lang="en-GB" b="1" dirty="0"/>
              <a:t>agents’ </a:t>
            </a:r>
            <a:r>
              <a:rPr lang="en-GB" b="1" dirty="0" err="1"/>
              <a:t>behaviors</a:t>
            </a:r>
            <a:r>
              <a:rPr lang="en-GB" dirty="0"/>
              <a:t>: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423BA83-C91F-DE60-0F7F-5C944B929B40}"/>
                  </a:ext>
                </a:extLst>
              </p:cNvPr>
              <p:cNvSpPr txBox="1"/>
              <p:nvPr/>
            </p:nvSpPr>
            <p:spPr>
              <a:xfrm>
                <a:off x="689917" y="2981526"/>
                <a:ext cx="10196235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4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𝑟𝑙𝑡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4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𝑟𝑖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𝑏𝑎𝑟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𝑎𝑔𝑔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4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𝑜𝑏𝑠𝑡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𝑝𝑜𝑡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423BA83-C91F-DE60-0F7F-5C944B929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17" y="2981526"/>
                <a:ext cx="10196235" cy="416845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61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1081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B62D0C-3244-A0D9-D087-DCDFFF31A01E}"/>
              </a:ext>
            </a:extLst>
          </p:cNvPr>
          <p:cNvSpPr txBox="1"/>
          <p:nvPr/>
        </p:nvSpPr>
        <p:spPr>
          <a:xfrm>
            <a:off x="432360" y="2229205"/>
            <a:ext cx="61723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Ambulance and Survivors</a:t>
            </a:r>
            <a:r>
              <a:rPr lang="en-GB" dirty="0"/>
              <a:t>: FSMs used to simulate people in rooms and the ambulance escorting them;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Obstacles and Openings</a:t>
            </a:r>
            <a:r>
              <a:rPr lang="en-GB" dirty="0"/>
              <a:t>: walls, obstacle points and openings define the navigable space for the agents;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Midpoints</a:t>
            </a:r>
            <a:r>
              <a:rPr lang="en-GB" dirty="0"/>
              <a:t>: used for optimized navigation in plans, guiding agents efficiently between rooms;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Pragmatical Actions</a:t>
            </a:r>
            <a:r>
              <a:rPr lang="en-GB" dirty="0"/>
              <a:t>: situated agents may change the state of the environment with pragmatical actions;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Visualization</a:t>
            </a:r>
            <a:r>
              <a:rPr lang="en-GB" dirty="0"/>
              <a:t>: the </a:t>
            </a:r>
            <a:r>
              <a:rPr lang="en-GB" i="1" dirty="0" err="1"/>
              <a:t>plot_house</a:t>
            </a:r>
            <a:r>
              <a:rPr lang="en-GB" i="1" dirty="0"/>
              <a:t>() </a:t>
            </a:r>
            <a:r>
              <a:rPr lang="en-GB" dirty="0"/>
              <a:t>function provides a color-coded graphical representation of the environment;</a:t>
            </a:r>
          </a:p>
          <a:p>
            <a:endParaRPr lang="it-IT" dirty="0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F05C269-09B2-9F23-8E1B-5C9045661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4140" r="28704" b="17913"/>
          <a:stretch/>
        </p:blipFill>
        <p:spPr>
          <a:xfrm>
            <a:off x="7043474" y="2409453"/>
            <a:ext cx="4709729" cy="37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7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Rooms Initialization</a:t>
            </a:r>
          </a:p>
        </p:txBody>
      </p:sp>
      <p:pic>
        <p:nvPicPr>
          <p:cNvPr id="4" name="Immagine 3" descr="Immagine che contiene testo, schermata, diagramma, rosa&#10;&#10;Descrizione generata automaticamente">
            <a:extLst>
              <a:ext uri="{FF2B5EF4-FFF2-40B4-BE49-F238E27FC236}">
                <a16:creationId xmlns:a16="http://schemas.microsoft.com/office/drawing/2014/main" id="{74C4105D-1131-FC7A-1631-2801DAAFF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15" y="3005993"/>
            <a:ext cx="4426511" cy="3304969"/>
          </a:xfrm>
          <a:prstGeom prst="rect">
            <a:avLst/>
          </a:prstGeom>
        </p:spPr>
      </p:pic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4B8DE280-B3F2-5DAB-21B2-14D25F5B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4" y="3005993"/>
            <a:ext cx="4426511" cy="33049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FBE161-F167-F05C-E47E-43D0B297F1AE}"/>
              </a:ext>
            </a:extLst>
          </p:cNvPr>
          <p:cNvSpPr txBox="1"/>
          <p:nvPr/>
        </p:nvSpPr>
        <p:spPr>
          <a:xfrm>
            <a:off x="539496" y="1967563"/>
            <a:ext cx="1111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 the beginning of the simulation, survivors are randomly placed in rooms according to a </a:t>
            </a:r>
            <a:r>
              <a:rPr lang="en-GB" b="1" dirty="0"/>
              <a:t>uniform distribution</a:t>
            </a:r>
            <a:r>
              <a:rPr lang="en-GB" dirty="0"/>
              <a:t>. The exact number of people for each room is determined by the probabilities, and it is not known by the agents.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731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9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Survivors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65A3B054-274B-1111-B372-7C5D2F18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051450"/>
              </p:ext>
            </p:extLst>
          </p:nvPr>
        </p:nvGraphicFramePr>
        <p:xfrm>
          <a:off x="634649" y="183976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93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9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Ambulance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65A3B054-274B-1111-B372-7C5D2F18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081011"/>
              </p:ext>
            </p:extLst>
          </p:nvPr>
        </p:nvGraphicFramePr>
        <p:xfrm>
          <a:off x="634649" y="183976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3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Beliefs, Desires, Intentions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65A3B054-274B-1111-B372-7C5D2F18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60394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98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BDI Control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B62D0C-3244-A0D9-D087-DCDFFF31A01E}"/>
              </a:ext>
            </a:extLst>
          </p:cNvPr>
          <p:cNvSpPr txBox="1"/>
          <p:nvPr/>
        </p:nvSpPr>
        <p:spPr>
          <a:xfrm>
            <a:off x="370456" y="2242064"/>
            <a:ext cx="1145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control loop of BDI agents represents their “</a:t>
            </a:r>
            <a:r>
              <a:rPr lang="en-GB" b="1" dirty="0"/>
              <a:t>minds</a:t>
            </a:r>
            <a:r>
              <a:rPr lang="en-GB" dirty="0"/>
              <a:t>”, continuously updating beliefs, generating desires, filtering options into intentions and executing plans to achieve their goals. Such a model follows agency’s strong definition.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7578D9-D601-508E-512C-61A3664C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6" y="3490100"/>
            <a:ext cx="7555107" cy="23065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4E2EAB7-9723-465F-D34F-30A2181A0030}"/>
              </a:ext>
            </a:extLst>
          </p:cNvPr>
          <p:cNvGrpSpPr/>
          <p:nvPr/>
        </p:nvGrpSpPr>
        <p:grpSpPr>
          <a:xfrm>
            <a:off x="7851432" y="3320606"/>
            <a:ext cx="3901772" cy="2788925"/>
            <a:chOff x="7851432" y="3320606"/>
            <a:chExt cx="3901772" cy="2788925"/>
          </a:xfrm>
        </p:grpSpPr>
        <p:pic>
          <p:nvPicPr>
            <p:cNvPr id="7" name="Immagine 6" descr="Immagine che contiene diagramma, testo, Piano, Disegno tecnico&#10;&#10;Descrizione generata automaticamente">
              <a:extLst>
                <a:ext uri="{FF2B5EF4-FFF2-40B4-BE49-F238E27FC236}">
                  <a16:creationId xmlns:a16="http://schemas.microsoft.com/office/drawing/2014/main" id="{578FA47A-78A1-3AEB-9C94-31771F06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6"/>
            <a:stretch/>
          </p:blipFill>
          <p:spPr>
            <a:xfrm>
              <a:off x="7851432" y="3320606"/>
              <a:ext cx="3901772" cy="2466595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02F8354-B620-351F-4FC6-68721F7EF29C}"/>
                </a:ext>
              </a:extLst>
            </p:cNvPr>
            <p:cNvSpPr txBox="1"/>
            <p:nvPr/>
          </p:nvSpPr>
          <p:spPr>
            <a:xfrm>
              <a:off x="7992155" y="5832532"/>
              <a:ext cx="362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Basic Architecture of a BDI Agent, Wooldridge 2009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08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Trajectories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1D5A026-8238-1ECA-76F2-4353CA365748}"/>
              </a:ext>
            </a:extLst>
          </p:cNvPr>
          <p:cNvGrpSpPr/>
          <p:nvPr/>
        </p:nvGrpSpPr>
        <p:grpSpPr>
          <a:xfrm>
            <a:off x="7907229" y="2392567"/>
            <a:ext cx="3870690" cy="3745808"/>
            <a:chOff x="7400177" y="2303499"/>
            <a:chExt cx="3787227" cy="3584992"/>
          </a:xfrm>
        </p:grpSpPr>
        <p:pic>
          <p:nvPicPr>
            <p:cNvPr id="9" name="Immagine 8" descr="Immagine che contiene testo, schermata, diagramma, Carattere&#10;&#10;Descrizione generata automaticamente">
              <a:extLst>
                <a:ext uri="{FF2B5EF4-FFF2-40B4-BE49-F238E27FC236}">
                  <a16:creationId xmlns:a16="http://schemas.microsoft.com/office/drawing/2014/main" id="{6F79F51D-B749-AFB3-3B53-AAE61CFD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b="3103"/>
            <a:stretch/>
          </p:blipFill>
          <p:spPr>
            <a:xfrm>
              <a:off x="7400177" y="2303499"/>
              <a:ext cx="3787227" cy="3273345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5F57394-1F12-BE48-9532-DAA53C5A660F}"/>
                </a:ext>
              </a:extLst>
            </p:cNvPr>
            <p:cNvSpPr txBox="1"/>
            <p:nvPr/>
          </p:nvSpPr>
          <p:spPr>
            <a:xfrm>
              <a:off x="8295581" y="5611492"/>
              <a:ext cx="2845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Robots Trajectory Initialization, 4 Agents</a:t>
              </a:r>
              <a:endParaRPr lang="it-IT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7047D0D-3CEB-7306-32DE-7B16BD7FCEA5}"/>
                  </a:ext>
                </a:extLst>
              </p:cNvPr>
              <p:cNvSpPr txBox="1"/>
              <p:nvPr/>
            </p:nvSpPr>
            <p:spPr>
              <a:xfrm>
                <a:off x="463513" y="2168057"/>
                <a:ext cx="721744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The </a:t>
                </a:r>
                <a:r>
                  <a:rPr lang="en-GB" i="1" dirty="0" err="1"/>
                  <a:t>trajectory_initialization</a:t>
                </a:r>
                <a:r>
                  <a:rPr lang="en-GB" i="1" dirty="0"/>
                  <a:t>() </a:t>
                </a:r>
                <a:r>
                  <a:rPr lang="en-GB" dirty="0"/>
                  <a:t>method sets up the trajectories for the MAS’ components across iterations, space and dimensions.</a:t>
                </a:r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Trajectory Initialization</a:t>
                </a:r>
                <a:r>
                  <a:rPr lang="en-GB" dirty="0"/>
                  <a:t>: prepares trajectories for formation targets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), agent positions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), </a:t>
                </a:r>
                <a:r>
                  <a:rPr lang="en-GB" dirty="0" err="1"/>
                  <a:t>barycenter</a:t>
                </a:r>
                <a:r>
                  <a:rPr lang="en-GB" dirty="0"/>
                  <a:t> and gradient trackers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);</a:t>
                </a:r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Circular Formation</a:t>
                </a:r>
                <a:r>
                  <a:rPr lang="en-GB" dirty="0"/>
                  <a:t>: utilize </a:t>
                </a:r>
                <a:r>
                  <a:rPr lang="en-GB" i="1" dirty="0" err="1"/>
                  <a:t>generate_circular_positions</a:t>
                </a:r>
                <a:r>
                  <a:rPr lang="en-GB" i="1" dirty="0"/>
                  <a:t>()</a:t>
                </a:r>
                <a:r>
                  <a:rPr lang="en-GB" dirty="0"/>
                  <a:t> to set the robots’ initial formation radially around entrance point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agents;</a:t>
                </a:r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Targets Definition</a:t>
                </a:r>
                <a:r>
                  <a:rPr lang="en-GB" dirty="0"/>
                  <a:t>: similarly to circular formation, set local target coordinates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radially scattered around global coordinates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 Cost and Gradient Monitoring</a:t>
                </a:r>
                <a:r>
                  <a:rPr lang="en-GB" dirty="0"/>
                  <a:t>: initialize arrays to track the cost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and gradients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), essential for movements;</a:t>
                </a:r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7047D0D-3CEB-7306-32DE-7B16BD7F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3" y="2168057"/>
                <a:ext cx="7217447" cy="3970318"/>
              </a:xfrm>
              <a:prstGeom prst="rect">
                <a:avLst/>
              </a:prstGeom>
              <a:blipFill>
                <a:blip r:embed="rId3"/>
                <a:stretch>
                  <a:fillRect l="-676" t="-768" r="-760" b="-1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74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Techniques and Procedures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65A3B054-274B-1111-B372-7C5D2F18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44885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99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047D0D-3CEB-7306-32DE-7B16BD7FCEA5}"/>
              </a:ext>
            </a:extLst>
          </p:cNvPr>
          <p:cNvSpPr txBox="1"/>
          <p:nvPr/>
        </p:nvSpPr>
        <p:spPr>
          <a:xfrm>
            <a:off x="438797" y="2883251"/>
            <a:ext cx="114456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Plot Limits:</a:t>
            </a:r>
            <a:r>
              <a:rPr lang="en-GB" dirty="0"/>
              <a:t> based on </a:t>
            </a:r>
            <a:r>
              <a:rPr lang="en-GB" i="1" dirty="0" err="1"/>
              <a:t>view_type</a:t>
            </a:r>
            <a:r>
              <a:rPr lang="en-GB" i="1" dirty="0"/>
              <a:t> </a:t>
            </a:r>
            <a:r>
              <a:rPr lang="en-GB" dirty="0"/>
              <a:t>parameter in YAML file, they can be either static</a:t>
            </a:r>
            <a:r>
              <a:rPr lang="it-IT" dirty="0"/>
              <a:t> or </a:t>
            </a:r>
            <a:r>
              <a:rPr lang="it-IT" dirty="0" err="1"/>
              <a:t>dynamic</a:t>
            </a:r>
            <a:r>
              <a:rPr lang="it-IT" dirty="0"/>
              <a:t>;</a:t>
            </a:r>
            <a:endParaRPr lang="en-GB" dirty="0"/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House Layout</a:t>
            </a:r>
            <a:r>
              <a:rPr lang="en-GB" dirty="0"/>
              <a:t>: house is shown in background with walls, corridors, obstacles in a color-coded fashion;</a:t>
            </a:r>
            <a:endParaRPr lang="en-GB" i="1" dirty="0"/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Robots Trajectories</a:t>
            </a:r>
            <a:r>
              <a:rPr lang="en-GB" dirty="0"/>
              <a:t>: robots’ initial positions and trajectories are shown to illustrate movement strategies;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Survivors Trajectories</a:t>
            </a:r>
            <a:r>
              <a:rPr lang="en-GB" dirty="0"/>
              <a:t>: people’s positions are dynamically updated, showing progress from detection to rescue;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Ambulance Trajectory</a:t>
            </a:r>
            <a:r>
              <a:rPr lang="en-GB" dirty="0"/>
              <a:t>: the ambulance, with details like blinking lights, visually reflects its current state;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Dynamic Annotations</a:t>
            </a:r>
            <a:r>
              <a:rPr lang="en-GB" dirty="0"/>
              <a:t>: real-time updates on key metrics, like iterations left and survivor status;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EBD429-61B2-D160-0CDD-9C16330BBFF4}"/>
              </a:ext>
            </a:extLst>
          </p:cNvPr>
          <p:cNvSpPr txBox="1"/>
          <p:nvPr/>
        </p:nvSpPr>
        <p:spPr>
          <a:xfrm>
            <a:off x="438797" y="2188309"/>
            <a:ext cx="11314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 err="1"/>
              <a:t>SAR_animation</a:t>
            </a:r>
            <a:r>
              <a:rPr lang="en-GB" i="1" dirty="0"/>
              <a:t>() </a:t>
            </a:r>
            <a:r>
              <a:rPr lang="en-GB" dirty="0"/>
              <a:t>function animates the trajectories of robots, survivors and the ambulance across iterations.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565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5984D-E91E-0CD8-00F9-E32A8BC2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82774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Motivations</a:t>
            </a:r>
          </a:p>
        </p:txBody>
      </p:sp>
      <p:pic>
        <p:nvPicPr>
          <p:cNvPr id="4" name="Immagine 3" descr="Immagine che contiene veicolo, Veicolo terrestre, vigile del fuoco, ruota&#10;&#10;Descrizione generata automaticamente">
            <a:extLst>
              <a:ext uri="{FF2B5EF4-FFF2-40B4-BE49-F238E27FC236}">
                <a16:creationId xmlns:a16="http://schemas.microsoft.com/office/drawing/2014/main" id="{4094555D-1CE8-C840-8AAC-9B74C475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11" y="2002250"/>
            <a:ext cx="4370678" cy="4370678"/>
          </a:xfrm>
          <a:prstGeom prst="rect">
            <a:avLst/>
          </a:prstGeom>
        </p:spPr>
      </p:pic>
      <p:pic>
        <p:nvPicPr>
          <p:cNvPr id="6" name="Immagine 5" descr="Immagine che contiene veicolo, Veicolo terrestre, ruota, aria aperta&#10;&#10;Descrizione generata automaticamente">
            <a:extLst>
              <a:ext uri="{FF2B5EF4-FFF2-40B4-BE49-F238E27FC236}">
                <a16:creationId xmlns:a16="http://schemas.microsoft.com/office/drawing/2014/main" id="{EBC4FB80-4013-CE4E-3138-E357601EE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13" y="2002250"/>
            <a:ext cx="4370678" cy="43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5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SAR Animation – Computations</a:t>
            </a:r>
          </a:p>
        </p:txBody>
      </p:sp>
      <p:pic>
        <p:nvPicPr>
          <p:cNvPr id="3" name="Computation">
            <a:hlinkClick r:id="" action="ppaction://media"/>
            <a:extLst>
              <a:ext uri="{FF2B5EF4-FFF2-40B4-BE49-F238E27FC236}">
                <a16:creationId xmlns:a16="http://schemas.microsoft.com/office/drawing/2014/main" id="{3E63CAA5-20E8-97D5-EA47-064C5F780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004" y="1790643"/>
            <a:ext cx="8387992" cy="47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5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SAR Animation – Static View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FE1FA9F-475D-A823-A395-FD9C50646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31" y="1822430"/>
            <a:ext cx="9135937" cy="47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0C9A-B18B-9A7D-05E3-4077A92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15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SAR Animation – Static View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nimation_Static_View">
            <a:hlinkClick r:id="" action="ppaction://media"/>
            <a:extLst>
              <a:ext uri="{FF2B5EF4-FFF2-40B4-BE49-F238E27FC236}">
                <a16:creationId xmlns:a16="http://schemas.microsoft.com/office/drawing/2014/main" id="{0954DF14-DE6C-7518-7317-F0EABAB80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486" y="1820136"/>
            <a:ext cx="8461028" cy="47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SAR Animation – Dynamic View</a:t>
            </a:r>
          </a:p>
        </p:txBody>
      </p:sp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20BEE7E-8D50-ABE2-2B1A-97D64B90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68935"/>
            <a:ext cx="4977803" cy="4207078"/>
          </a:xfrm>
          <a:prstGeom prst="rect">
            <a:avLst/>
          </a:prstGeom>
        </p:spPr>
      </p:pic>
      <p:pic>
        <p:nvPicPr>
          <p:cNvPr id="9" name="Immagine 8" descr="Immagine che contiene linea, schermata, diagramma, Parallelo&#10;&#10;Descrizione generata automaticamente">
            <a:extLst>
              <a:ext uri="{FF2B5EF4-FFF2-40B4-BE49-F238E27FC236}">
                <a16:creationId xmlns:a16="http://schemas.microsoft.com/office/drawing/2014/main" id="{C991D872-BB17-1D15-BCBB-2756C817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3" y="2427211"/>
            <a:ext cx="4977803" cy="38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8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0C9A-B18B-9A7D-05E3-4077A92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15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SAR Animation – Dynamic View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nimation_Dynamic_View">
            <a:hlinkClick r:id="" action="ppaction://media"/>
            <a:extLst>
              <a:ext uri="{FF2B5EF4-FFF2-40B4-BE49-F238E27FC236}">
                <a16:creationId xmlns:a16="http://schemas.microsoft.com/office/drawing/2014/main" id="{34984AD2-481C-6B19-D061-220DF61BC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599" y="1814638"/>
            <a:ext cx="8470802" cy="47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005FE-34F5-8DA5-19AD-516B9B43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Costs and Gradients</a:t>
            </a:r>
          </a:p>
        </p:txBody>
      </p:sp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57F3B2-2E5B-560C-CC9A-455F2554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6" y="2185044"/>
            <a:ext cx="5364858" cy="406258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557E5D0-5EEE-4A91-B5A8-97BF5D0EA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75" y="2185043"/>
            <a:ext cx="4848669" cy="40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0C9A-B18B-9A7D-05E3-4077A92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66" y="27452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</a:t>
            </a:r>
            <a:endParaRPr lang="en-US" sz="4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D4C24-2342-91EC-1686-43D1A008B2FA}"/>
              </a:ext>
            </a:extLst>
          </p:cNvPr>
          <p:cNvSpPr txBox="1"/>
          <p:nvPr/>
        </p:nvSpPr>
        <p:spPr>
          <a:xfrm>
            <a:off x="593766" y="1958597"/>
            <a:ext cx="62459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ea typeface="+mn-lt"/>
                <a:cs typeface="+mn-lt"/>
              </a:rPr>
              <a:t>To summarize, the </a:t>
            </a:r>
            <a:r>
              <a:rPr lang="en-US" sz="2400" b="1" dirty="0">
                <a:ea typeface="+mn-lt"/>
                <a:cs typeface="+mn-lt"/>
              </a:rPr>
              <a:t>main characteristics </a:t>
            </a:r>
            <a:r>
              <a:rPr lang="en-US" sz="2400" dirty="0">
                <a:ea typeface="+mn-lt"/>
                <a:cs typeface="+mn-lt"/>
              </a:rPr>
              <a:t>of the developed Multi-Agent System project are: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42D2-822A-517E-BBBD-3B4B33D70BF6}"/>
              </a:ext>
            </a:extLst>
          </p:cNvPr>
          <p:cNvSpPr txBox="1"/>
          <p:nvPr/>
        </p:nvSpPr>
        <p:spPr>
          <a:xfrm>
            <a:off x="593766" y="2866624"/>
            <a:ext cx="5386410" cy="3459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Modularity and Extensibility;</a:t>
            </a:r>
            <a:endParaRPr lang="en-US" sz="2000" dirty="0">
              <a:solidFill>
                <a:srgbClr val="808080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Distributed Aggregative Optimization;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BDI Mentalistic Agents;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Obstacle Avoidance via Potential Functions;</a:t>
            </a:r>
            <a:endParaRPr lang="en-US" sz="2000" dirty="0">
              <a:solidFill>
                <a:srgbClr val="808080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Real-time Consensus Coordination;</a:t>
            </a:r>
            <a:endParaRPr lang="en-US" sz="2000" dirty="0">
              <a:solidFill>
                <a:srgbClr val="808080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ptos"/>
                <a:cs typeface="Arial"/>
              </a:rPr>
              <a:t>Visualization of SAR Simulations;</a:t>
            </a:r>
            <a:endParaRPr lang="en-US" sz="2000" dirty="0">
              <a:latin typeface="Aptos"/>
            </a:endParaRPr>
          </a:p>
        </p:txBody>
      </p:sp>
      <p:pic>
        <p:nvPicPr>
          <p:cNvPr id="8" name="Picture 7" descr="A robot holding a book&#10;&#10;Description automatically generated">
            <a:extLst>
              <a:ext uri="{FF2B5EF4-FFF2-40B4-BE49-F238E27FC236}">
                <a16:creationId xmlns:a16="http://schemas.microsoft.com/office/drawing/2014/main" id="{66B7A39E-1A0B-EAFD-4BE7-E2A631DAE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" r="4922" b="-241"/>
          <a:stretch/>
        </p:blipFill>
        <p:spPr>
          <a:xfrm>
            <a:off x="7144986" y="2278091"/>
            <a:ext cx="4130071" cy="41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0C9A-B18B-9A7D-05E3-4077A92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68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Enhancements</a:t>
            </a:r>
            <a:endParaRPr lang="en-US" sz="4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AC9323-34C7-E9B9-2FC7-6FF747D0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68" y="2284639"/>
            <a:ext cx="7224012" cy="377783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Implementation in </a:t>
            </a:r>
            <a:r>
              <a:rPr lang="en-US" sz="1800" b="1" dirty="0"/>
              <a:t>ROS2</a:t>
            </a:r>
            <a:r>
              <a:rPr lang="en-US" sz="1800" dirty="0"/>
              <a:t> distributed framework;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Simultaneous Localization and Mapping (</a:t>
            </a:r>
            <a:r>
              <a:rPr lang="en-US" sz="1800" b="1" dirty="0"/>
              <a:t>SLAM</a:t>
            </a:r>
            <a:r>
              <a:rPr lang="en-US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Multi-Agent Reinforcement Learning (</a:t>
            </a:r>
            <a:r>
              <a:rPr lang="en-US" sz="1800" b="1" dirty="0"/>
              <a:t>MARL</a:t>
            </a:r>
            <a:r>
              <a:rPr lang="en-US" sz="1800" dirty="0"/>
              <a:t>);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Battery </a:t>
            </a:r>
            <a:r>
              <a:rPr lang="en-US" sz="1800" dirty="0"/>
              <a:t>management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/>
              <a:t>energy</a:t>
            </a:r>
            <a:r>
              <a:rPr lang="en-US" sz="1800" dirty="0"/>
              <a:t> constraints;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Computer Vision </a:t>
            </a:r>
            <a:r>
              <a:rPr lang="en-US" sz="1800" dirty="0"/>
              <a:t>features to enhance robots’ perception;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Decentralized </a:t>
            </a:r>
            <a:r>
              <a:rPr lang="en-US" sz="1800" b="1" dirty="0"/>
              <a:t>task allocation </a:t>
            </a:r>
            <a:r>
              <a:rPr lang="en-US" sz="1800" dirty="0"/>
              <a:t>to handle resources;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Keep track of </a:t>
            </a:r>
            <a:r>
              <a:rPr lang="en-US" sz="1800" b="1" dirty="0"/>
              <a:t>health statuses </a:t>
            </a:r>
            <a:r>
              <a:rPr lang="en-US" sz="1800" dirty="0"/>
              <a:t>of survivors;</a:t>
            </a:r>
          </a:p>
          <a:p>
            <a:endParaRPr lang="en-US" sz="2000" dirty="0"/>
          </a:p>
        </p:txBody>
      </p:sp>
      <p:pic>
        <p:nvPicPr>
          <p:cNvPr id="8" name="Picture 7" descr="A robot sitting on the floor&#10;&#10;Description automatically generated">
            <a:extLst>
              <a:ext uri="{FF2B5EF4-FFF2-40B4-BE49-F238E27FC236}">
                <a16:creationId xmlns:a16="http://schemas.microsoft.com/office/drawing/2014/main" id="{AD0E235A-FEC6-CE90-46DB-E0F8D3603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" b="7375"/>
          <a:stretch/>
        </p:blipFill>
        <p:spPr>
          <a:xfrm>
            <a:off x="8137603" y="2191345"/>
            <a:ext cx="3323129" cy="40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8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ue robot with black glasses&#10;&#10;Description automatically generated">
            <a:extLst>
              <a:ext uri="{FF2B5EF4-FFF2-40B4-BE49-F238E27FC236}">
                <a16:creationId xmlns:a16="http://schemas.microsoft.com/office/drawing/2014/main" id="{92D5FF05-1002-D6B2-E145-C5FF90B7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42" y="1930704"/>
            <a:ext cx="3089366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B73DC-0D6F-F1DB-BAAD-A63FDC3AB77D}"/>
              </a:ext>
            </a:extLst>
          </p:cNvPr>
          <p:cNvSpPr txBox="1"/>
          <p:nvPr/>
        </p:nvSpPr>
        <p:spPr>
          <a:xfrm>
            <a:off x="1240324" y="668153"/>
            <a:ext cx="971135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latin typeface="Sitka Text"/>
              </a:rPr>
              <a:t>Thanks for your attention!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53A3F7-8BD9-015C-52AA-D7B02CC36636}"/>
              </a:ext>
            </a:extLst>
          </p:cNvPr>
          <p:cNvSpPr txBox="1"/>
          <p:nvPr/>
        </p:nvSpPr>
        <p:spPr>
          <a:xfrm>
            <a:off x="5404104" y="3555230"/>
            <a:ext cx="48212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rgbClr val="002060"/>
                </a:solidFill>
                <a:latin typeface="Sitka Text"/>
              </a:rPr>
              <a:t>Keep The Gradient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Sitka Text"/>
              </a:rPr>
              <a:t>- Bruno Siciliano -</a:t>
            </a:r>
          </a:p>
        </p:txBody>
      </p:sp>
    </p:spTree>
    <p:extLst>
      <p:ext uri="{BB962C8B-B14F-4D97-AF65-F5344CB8AC3E}">
        <p14:creationId xmlns:p14="http://schemas.microsoft.com/office/powerpoint/2010/main" val="281122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742E-EF84-B789-A1BB-BDF0CA1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9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Goals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65A3B054-274B-1111-B372-7C5D2F18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550894"/>
              </p:ext>
            </p:extLst>
          </p:nvPr>
        </p:nvGraphicFramePr>
        <p:xfrm>
          <a:off x="634649" y="183976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87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88928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B62D0C-3244-A0D9-D087-DCDFFF31A01E}"/>
              </a:ext>
            </a:extLst>
          </p:cNvPr>
          <p:cNvSpPr txBox="1"/>
          <p:nvPr/>
        </p:nvSpPr>
        <p:spPr>
          <a:xfrm>
            <a:off x="403143" y="2257523"/>
            <a:ext cx="79524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system's modularity separates environment and agents in the MAS, using agent-oriented programming to give robots the autonomy to achieve their goals.</a:t>
            </a:r>
          </a:p>
          <a:p>
            <a:pPr algn="just"/>
            <a:endParaRPr lang="en-GB" b="1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dirty="0"/>
              <a:t>Environment Class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House: </a:t>
            </a:r>
            <a:r>
              <a:rPr lang="en-GB" dirty="0"/>
              <a:t>Simulated layout with defined rooms, obstacles, and openings.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Survivors</a:t>
            </a:r>
            <a:r>
              <a:rPr lang="en-GB" dirty="0"/>
              <a:t>: Individuals needing rescue, placed in the environment.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Ambulance</a:t>
            </a:r>
            <a:r>
              <a:rPr lang="en-GB" dirty="0"/>
              <a:t>: Vehicle transporting survivors to safety;</a:t>
            </a:r>
          </a:p>
          <a:p>
            <a:pPr lvl="1" algn="just"/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dirty="0"/>
              <a:t>Agent Class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Agents behave using the</a:t>
            </a:r>
            <a:r>
              <a:rPr lang="en-GB" b="1" dirty="0"/>
              <a:t> Belief-Desire-Intention </a:t>
            </a:r>
            <a:r>
              <a:rPr lang="en-GB" dirty="0"/>
              <a:t>(BDI) framework.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/>
              <a:t>distributed aggregative optimization </a:t>
            </a:r>
            <a:r>
              <a:rPr lang="en-GB" dirty="0"/>
              <a:t>algorithm to make optimal decisions aiming to achieve both local and global tasks;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Navigate the environment while performing </a:t>
            </a:r>
            <a:r>
              <a:rPr lang="en-GB" b="1" dirty="0"/>
              <a:t>obstacle avoidance</a:t>
            </a:r>
            <a:r>
              <a:rPr lang="en-GB" dirty="0"/>
              <a:t>;</a:t>
            </a:r>
          </a:p>
          <a:p>
            <a:endParaRPr lang="en-GB" dirty="0"/>
          </a:p>
          <a:p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5770A6-E19B-B916-93FA-CA5E9A4D2F93}"/>
              </a:ext>
            </a:extLst>
          </p:cNvPr>
          <p:cNvGrpSpPr/>
          <p:nvPr/>
        </p:nvGrpSpPr>
        <p:grpSpPr>
          <a:xfrm>
            <a:off x="8456133" y="2257523"/>
            <a:ext cx="3408589" cy="3736251"/>
            <a:chOff x="8375037" y="2493005"/>
            <a:chExt cx="3408589" cy="3736251"/>
          </a:xfrm>
        </p:grpSpPr>
        <p:pic>
          <p:nvPicPr>
            <p:cNvPr id="13" name="Immagine 12" descr="Immagine che contiene testo, cerchio, Carattere, schermata&#10;&#10;Descrizione generata automaticamente">
              <a:extLst>
                <a:ext uri="{FF2B5EF4-FFF2-40B4-BE49-F238E27FC236}">
                  <a16:creationId xmlns:a16="http://schemas.microsoft.com/office/drawing/2014/main" id="{89F40EA2-71B7-20E8-E6F0-BD1947F8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1" r="10952"/>
            <a:stretch/>
          </p:blipFill>
          <p:spPr>
            <a:xfrm>
              <a:off x="8528362" y="2493005"/>
              <a:ext cx="3255264" cy="3448436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58F8F24-E0A5-86C0-8212-1FE347E1D2CB}"/>
                </a:ext>
              </a:extLst>
            </p:cNvPr>
            <p:cNvSpPr txBox="1"/>
            <p:nvPr/>
          </p:nvSpPr>
          <p:spPr>
            <a:xfrm>
              <a:off x="8375037" y="5921479"/>
              <a:ext cx="3301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Agent(s) Model: Russel and Norvig, 2022</a:t>
              </a:r>
              <a:endParaRPr lang="it-IT" sz="1400" dirty="0"/>
            </a:p>
          </p:txBody>
        </p:sp>
      </p:grpSp>
      <p:pic>
        <p:nvPicPr>
          <p:cNvPr id="18" name="Immagine 17" descr="Immagine che contiene clipart, simbolo, Elementi grafici, cartone animato&#10;&#10;Descrizione generata automaticamente">
            <a:extLst>
              <a:ext uri="{FF2B5EF4-FFF2-40B4-BE49-F238E27FC236}">
                <a16:creationId xmlns:a16="http://schemas.microsoft.com/office/drawing/2014/main" id="{CC385A03-FB5D-8D6C-53ED-F12FC370E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58" y="335653"/>
            <a:ext cx="915838" cy="10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54148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Consensus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5A91BA6-6498-EF2C-02E7-2019F6ADFA84}"/>
              </a:ext>
            </a:extLst>
          </p:cNvPr>
          <p:cNvGrpSpPr/>
          <p:nvPr/>
        </p:nvGrpSpPr>
        <p:grpSpPr>
          <a:xfrm>
            <a:off x="8961002" y="3182112"/>
            <a:ext cx="2792201" cy="2635950"/>
            <a:chOff x="8589275" y="3099743"/>
            <a:chExt cx="2945035" cy="2656534"/>
          </a:xfrm>
        </p:grpSpPr>
        <p:pic>
          <p:nvPicPr>
            <p:cNvPr id="7" name="Immagine 6" descr="Immagine che contiene cerchio, linea, diagramma&#10;&#10;Descrizione generata automaticamente">
              <a:extLst>
                <a:ext uri="{FF2B5EF4-FFF2-40B4-BE49-F238E27FC236}">
                  <a16:creationId xmlns:a16="http://schemas.microsoft.com/office/drawing/2014/main" id="{F75654E9-685E-21CE-398B-4A165984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275" y="3099743"/>
              <a:ext cx="2945034" cy="2338704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CC587FC-69E3-1940-70AA-846793F519D2}"/>
                </a:ext>
              </a:extLst>
            </p:cNvPr>
            <p:cNvSpPr txBox="1"/>
            <p:nvPr/>
          </p:nvSpPr>
          <p:spPr>
            <a:xfrm>
              <a:off x="8666557" y="5479038"/>
              <a:ext cx="2867753" cy="277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Graph Connectivity, 5 Agents Network</a:t>
              </a:r>
              <a:endParaRPr lang="it-IT" sz="12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375CDD-360C-5E9A-09CF-B41D5FC7F2EA}"/>
              </a:ext>
            </a:extLst>
          </p:cNvPr>
          <p:cNvSpPr txBox="1"/>
          <p:nvPr/>
        </p:nvSpPr>
        <p:spPr>
          <a:xfrm>
            <a:off x="438797" y="1929660"/>
            <a:ext cx="113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Consensus Theory provides mathematical tools to reach </a:t>
            </a:r>
            <a:r>
              <a:rPr lang="en-GB" b="1" dirty="0"/>
              <a:t>agreement</a:t>
            </a:r>
            <a:r>
              <a:rPr lang="en-GB" dirty="0"/>
              <a:t> among distributed agents on a quantity.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54BEEB6-1BA3-8910-57AB-DA82B74DA35C}"/>
                  </a:ext>
                </a:extLst>
              </p:cNvPr>
              <p:cNvSpPr txBox="1"/>
              <p:nvPr/>
            </p:nvSpPr>
            <p:spPr>
              <a:xfrm>
                <a:off x="438795" y="2438172"/>
                <a:ext cx="8366877" cy="4241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Mathematical</a:t>
                </a:r>
                <a:r>
                  <a:rPr lang="en-GB" dirty="0"/>
                  <a:t> </a:t>
                </a:r>
                <a:r>
                  <a:rPr lang="en-GB" b="1" dirty="0"/>
                  <a:t>Model</a:t>
                </a:r>
                <a:r>
                  <a:rPr lang="en-GB" dirty="0"/>
                  <a:t>: agents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in graph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iteratively update their states via local communication with out-neighbours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dirty="0"/>
                  <a:t> (agents receiving data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):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Adjacency Matrix</a:t>
                </a:r>
                <a:r>
                  <a:rPr lang="en-GB" dirty="0"/>
                  <a:t>: weights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baseline="-25000" dirty="0"/>
                  <a:t> </a:t>
                </a:r>
                <a:r>
                  <a:rPr lang="en-GB" dirty="0"/>
                  <a:t>represent communication strength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aseline="-25000" dirty="0"/>
                  <a:t> </a:t>
                </a:r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in directed graph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. For a fixed topology, it forms an </a:t>
                </a:r>
                <a:r>
                  <a:rPr lang="en-GB" i="1" dirty="0"/>
                  <a:t>LTI</a:t>
                </a:r>
                <a:r>
                  <a:rPr lang="en-GB" dirty="0"/>
                  <a:t> system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𝑁𝑥𝑁</m:t>
                        </m:r>
                      </m:sup>
                    </m:sSup>
                  </m:oMath>
                </a14:m>
                <a:r>
                  <a:rPr lang="en-GB" dirty="0"/>
                  <a:t>is the square adjacency matrix of the communication network;</a:t>
                </a:r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Average Consensus</a:t>
                </a:r>
                <a:r>
                  <a:rPr lang="en-GB" dirty="0"/>
                  <a:t>: agents reach </a:t>
                </a:r>
                <a:r>
                  <a:rPr lang="en-GB" i="1" dirty="0"/>
                  <a:t>consensus </a:t>
                </a:r>
                <a:r>
                  <a:rPr lang="en-GB" dirty="0"/>
                  <a:t>on the average of the initial estimates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doubly stochastic (i.e.,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)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strongly connected and aperiodic. This ensures </a:t>
                </a:r>
                <a:r>
                  <a:rPr lang="en-GB" i="1" dirty="0"/>
                  <a:t>simple stability </a:t>
                </a:r>
                <a:r>
                  <a:rPr lang="en-GB" dirty="0"/>
                  <a:t>of the </a:t>
                </a:r>
                <a:r>
                  <a:rPr lang="en-GB" i="1" dirty="0"/>
                  <a:t>LTI</a:t>
                </a:r>
                <a:r>
                  <a:rPr lang="en-GB" dirty="0"/>
                  <a:t> system;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54BEEB6-1BA3-8910-57AB-DA82B74DA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5" y="2438172"/>
                <a:ext cx="8366877" cy="4241674"/>
              </a:xfrm>
              <a:prstGeom prst="rect">
                <a:avLst/>
              </a:prstGeom>
              <a:blipFill>
                <a:blip r:embed="rId3"/>
                <a:stretch>
                  <a:fillRect l="-510" t="-718" r="-5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79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7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Optimization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3E4381F-4B72-7EBB-4304-BA94A1EF15F3}"/>
                  </a:ext>
                </a:extLst>
              </p:cNvPr>
              <p:cNvSpPr txBox="1"/>
              <p:nvPr/>
            </p:nvSpPr>
            <p:spPr>
              <a:xfrm>
                <a:off x="438795" y="2139697"/>
                <a:ext cx="11314405" cy="3815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MAS, optimization is the key to determine the most efficient agent trajectories from available alternatives: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Gradient</a:t>
                </a:r>
                <a:r>
                  <a:rPr lang="it-IT" b="1" dirty="0"/>
                  <a:t> </a:t>
                </a:r>
                <a:r>
                  <a:rPr lang="it-IT" b="1" dirty="0" err="1"/>
                  <a:t>Descent</a:t>
                </a:r>
                <a:r>
                  <a:rPr lang="it-IT" dirty="0"/>
                  <a:t>: </a:t>
                </a:r>
                <a:r>
                  <a:rPr lang="it-IT" dirty="0" err="1"/>
                  <a:t>iteratively</a:t>
                </a:r>
                <a:r>
                  <a:rPr lang="it-IT" dirty="0"/>
                  <a:t> updates </a:t>
                </a:r>
                <a:r>
                  <a:rPr lang="it-IT" dirty="0" err="1"/>
                  <a:t>decision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…,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𝑖𝑡𝑒𝑟𝑠</m:t>
                        </m:r>
                      </m:e>
                    </m:d>
                  </m:oMath>
                </a14:m>
                <a:r>
                  <a:rPr lang="it-IT" dirty="0"/>
                  <a:t> in the </a:t>
                </a:r>
                <a:r>
                  <a:rPr lang="it-IT" dirty="0" err="1"/>
                  <a:t>steepest</a:t>
                </a:r>
                <a:r>
                  <a:rPr lang="it-IT" dirty="0"/>
                  <a:t> </a:t>
                </a:r>
                <a:r>
                  <a:rPr lang="it-IT" dirty="0" err="1"/>
                  <a:t>descent</a:t>
                </a:r>
                <a:r>
                  <a:rPr lang="it-IT" dirty="0"/>
                  <a:t> </a:t>
                </a:r>
                <a:r>
                  <a:rPr lang="it-IT" dirty="0" err="1"/>
                  <a:t>direction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with step-size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t-IT" dirty="0"/>
                  <a:t>, minimizing the cost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ℓ∈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dirty="0"/>
                  <a:t>  to solve 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:</a:t>
                </a:r>
              </a:p>
              <a:p>
                <a:pPr lvl="1"/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endParaRPr lang="en-GB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>
                    <a:ea typeface="Cambria Math" panose="02040503050406030204" pitchFamily="18" charset="0"/>
                  </a:rPr>
                  <a:t>Convexity</a:t>
                </a:r>
                <a:r>
                  <a:rPr lang="en-GB" dirty="0">
                    <a:ea typeface="Cambria Math" panose="02040503050406030204" pitchFamily="18" charset="0"/>
                  </a:rPr>
                  <a:t>: any local minimum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also a global minimum,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an optimal global solution if:</a:t>
                </a:r>
              </a:p>
              <a:p>
                <a:r>
                  <a:rPr lang="en-GB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GB" dirty="0">
                    <a:ea typeface="Cambria Math" panose="02040503050406030204" pitchFamily="18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t-IT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it-IT" dirty="0"/>
                  <a:t>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Convergence</a:t>
                </a:r>
                <a:r>
                  <a:rPr lang="it-IT" dirty="0"/>
                  <a:t>: </a:t>
                </a:r>
                <a:r>
                  <a:rPr lang="en-GB" dirty="0">
                    <a:ea typeface="Cambria Math" panose="02040503050406030204" pitchFamily="18" charset="0"/>
                  </a:rPr>
                  <a:t>convergence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guaranteed when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convex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is sufficiently small to ensure a stable decrease in the cost, i.e.,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to </a:t>
                </a:r>
                <a:r>
                  <a:rPr lang="it-IT" dirty="0" err="1"/>
                  <a:t>solutions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it-IT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/>
                  <a:t> ; 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3E4381F-4B72-7EBB-4304-BA94A1EF1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5" y="2139697"/>
                <a:ext cx="11314405" cy="3815403"/>
              </a:xfrm>
              <a:prstGeom prst="rect">
                <a:avLst/>
              </a:prstGeom>
              <a:blipFill>
                <a:blip r:embed="rId2"/>
                <a:stretch>
                  <a:fillRect l="-485" t="-639" r="-808" b="-1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9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7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Gradient Tracking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3E4381F-4B72-7EBB-4304-BA94A1EF15F3}"/>
                  </a:ext>
                </a:extLst>
              </p:cNvPr>
              <p:cNvSpPr txBox="1"/>
              <p:nvPr/>
            </p:nvSpPr>
            <p:spPr>
              <a:xfrm>
                <a:off x="438798" y="1973789"/>
                <a:ext cx="11314405" cy="448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Distributed Optimization</a:t>
                </a:r>
                <a:r>
                  <a:rPr lang="en-GB" dirty="0"/>
                  <a:t>: Through local updates, agents aim to track a global estimate of the gradient while optimizing local decision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via minimization of aggregated cost function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;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/>
                  <a:t>Dynamic </a:t>
                </a:r>
                <a:r>
                  <a:rPr lang="it-IT" b="1" dirty="0" err="1"/>
                  <a:t>Average</a:t>
                </a:r>
                <a:r>
                  <a:rPr lang="it-IT" b="1" dirty="0"/>
                  <a:t> Consensus</a:t>
                </a:r>
                <a:r>
                  <a:rPr lang="it-IT" dirty="0"/>
                  <a:t>: </a:t>
                </a:r>
                <a:r>
                  <a:rPr lang="it-IT" dirty="0" err="1"/>
                  <a:t>each</a:t>
                </a:r>
                <a:r>
                  <a:rPr lang="it-IT" dirty="0"/>
                  <a:t> agent </a:t>
                </a:r>
                <a:r>
                  <a:rPr lang="it-IT" dirty="0" err="1"/>
                  <a:t>maintains</a:t>
                </a:r>
                <a:r>
                  <a:rPr lang="it-IT" dirty="0"/>
                  <a:t> a </a:t>
                </a:r>
                <a:r>
                  <a:rPr lang="it-IT" dirty="0" err="1"/>
                  <a:t>local</a:t>
                </a:r>
                <a:r>
                  <a:rPr lang="it-IT" dirty="0"/>
                  <a:t>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it-IT" dirty="0"/>
                  <a:t> (tracker) of a time-</a:t>
                </a:r>
                <a:r>
                  <a:rPr lang="it-IT" dirty="0" err="1"/>
                  <a:t>varying</a:t>
                </a:r>
                <a:r>
                  <a:rPr lang="it-IT" dirty="0"/>
                  <a:t> </a:t>
                </a:r>
                <a:r>
                  <a:rPr lang="it-IT" dirty="0" err="1"/>
                  <a:t>signal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, (e.g., </a:t>
                </a:r>
                <a:r>
                  <a:rPr lang="it-IT" dirty="0" err="1"/>
                  <a:t>gradient</a:t>
                </a:r>
                <a:r>
                  <a:rPr lang="it-IT" dirty="0"/>
                  <a:t> and </a:t>
                </a:r>
                <a:r>
                  <a:rPr lang="it-IT" dirty="0" err="1"/>
                  <a:t>formation’s</a:t>
                </a:r>
                <a:r>
                  <a:rPr lang="it-IT" dirty="0"/>
                  <a:t> </a:t>
                </a:r>
                <a:r>
                  <a:rPr lang="it-IT" dirty="0" err="1"/>
                  <a:t>barycenter</a:t>
                </a:r>
                <a:r>
                  <a:rPr lang="it-IT" dirty="0"/>
                  <a:t>), </a:t>
                </a:r>
                <a:r>
                  <a:rPr lang="en-GB" dirty="0"/>
                  <a:t>through</a:t>
                </a:r>
                <a:r>
                  <a:rPr lang="it-IT" dirty="0"/>
                  <a:t> an </a:t>
                </a:r>
                <a:r>
                  <a:rPr lang="it-IT" dirty="0" err="1"/>
                  <a:t>averaging</a:t>
                </a:r>
                <a:r>
                  <a:rPr lang="it-IT" dirty="0"/>
                  <a:t> system with </a:t>
                </a:r>
                <a:r>
                  <a:rPr lang="it-IT" dirty="0" err="1"/>
                  <a:t>local</a:t>
                </a:r>
                <a:r>
                  <a:rPr lang="it-IT" dirty="0"/>
                  <a:t> </a:t>
                </a:r>
                <a:r>
                  <a:rPr lang="it-IT" dirty="0" err="1"/>
                  <a:t>innovation</a:t>
                </a:r>
                <a:r>
                  <a:rPr lang="it-IT" dirty="0"/>
                  <a:t> to track </a:t>
                </a:r>
                <a:r>
                  <a:rPr lang="it-IT" dirty="0" err="1"/>
                  <a:t>changes</a:t>
                </a:r>
                <a:r>
                  <a:rPr lang="it-IT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 err="1"/>
                  <a:t>Gradient</a:t>
                </a:r>
                <a:r>
                  <a:rPr lang="it-IT" b="1" dirty="0"/>
                  <a:t> Tracking </a:t>
                </a:r>
                <a:r>
                  <a:rPr lang="it-IT" b="1" dirty="0" err="1"/>
                  <a:t>Algorithm</a:t>
                </a:r>
                <a:r>
                  <a:rPr lang="it-IT" dirty="0"/>
                  <a:t>: combines consensus and </a:t>
                </a:r>
                <a:r>
                  <a:rPr lang="it-IT" dirty="0" err="1"/>
                  <a:t>optimization</a:t>
                </a:r>
                <a:r>
                  <a:rPr lang="it-IT" dirty="0"/>
                  <a:t> to track </a:t>
                </a:r>
                <a:r>
                  <a:rPr lang="it-IT" dirty="0" err="1"/>
                  <a:t>total</a:t>
                </a:r>
                <a:r>
                  <a:rPr lang="it-IT" dirty="0"/>
                  <a:t> </a:t>
                </a:r>
                <a:r>
                  <a:rPr lang="en-GB" dirty="0">
                    <a:ea typeface="Cambria Math" panose="02040503050406030204" pitchFamily="18" charset="0"/>
                  </a:rPr>
                  <a:t>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it-IT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it-IT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1,…,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it-IT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it-IT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it-IT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1,…,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>
                    <a:ea typeface="Cambria Math" panose="02040503050406030204" pitchFamily="18" charset="0"/>
                  </a:rPr>
                  <a:t>Convergence</a:t>
                </a:r>
                <a:r>
                  <a:rPr lang="en-GB" dirty="0">
                    <a:ea typeface="Cambria Math" panose="02040503050406030204" pitchFamily="18" charset="0"/>
                  </a:rPr>
                  <a:t>: </a:t>
                </a:r>
                <a:r>
                  <a:rPr lang="it-IT" dirty="0">
                    <a:ea typeface="Cambria Math" panose="02040503050406030204" pitchFamily="18" charset="0"/>
                  </a:rPr>
                  <a:t>the </a:t>
                </a:r>
                <a:r>
                  <a:rPr lang="it-IT" dirty="0" err="1">
                    <a:ea typeface="Cambria Math" panose="02040503050406030204" pitchFamily="18" charset="0"/>
                  </a:rPr>
                  <a:t>algorithm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converges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if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doubly stochastic, graph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</a:t>
                </a:r>
                <a:r>
                  <a:rPr lang="en-GB" dirty="0" err="1">
                    <a:ea typeface="Cambria Math" panose="02040503050406030204" pitchFamily="18" charset="0"/>
                  </a:rPr>
                  <a:t>conncted</a:t>
                </a:r>
                <a:r>
                  <a:rPr lang="en-GB" dirty="0">
                    <a:ea typeface="Cambria Math" panose="02040503050406030204" pitchFamily="18" charset="0"/>
                  </a:rPr>
                  <a:t> and each cost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is strongly convex with a Lipschitz gradient, ensuring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it-IT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it-IT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for all agents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;</a:t>
                </a:r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3E4381F-4B72-7EBB-4304-BA94A1EF1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8" y="1973789"/>
                <a:ext cx="11314405" cy="4486869"/>
              </a:xfrm>
              <a:prstGeom prst="rect">
                <a:avLst/>
              </a:prstGeom>
              <a:blipFill>
                <a:blip r:embed="rId2"/>
                <a:stretch>
                  <a:fillRect l="-377" t="-3533" r="-216" b="-1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9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81" y="338932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Distributed Aggregative Optimization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C54432-534F-4D88-2AE0-459215D0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59" y="2933910"/>
            <a:ext cx="4456698" cy="686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D80C09E-E745-0809-E1E9-14794079F42C}"/>
                  </a:ext>
                </a:extLst>
              </p:cNvPr>
              <p:cNvSpPr txBox="1"/>
              <p:nvPr/>
            </p:nvSpPr>
            <p:spPr>
              <a:xfrm>
                <a:off x="342898" y="2898670"/>
                <a:ext cx="6659361" cy="323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Agents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independently optimize </a:t>
                </a:r>
                <a:r>
                  <a:rPr lang="en-GB" b="1" dirty="0"/>
                  <a:t>local decision variables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, i.e.,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different solutions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computed;</a:t>
                </a:r>
              </a:p>
              <a:p>
                <a:pPr algn="just"/>
                <a:endParaRPr lang="en-GB" dirty="0"/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The problem involves </a:t>
                </a:r>
                <a:r>
                  <a:rPr lang="en-GB" b="1" dirty="0"/>
                  <a:t>two global terms</a:t>
                </a:r>
                <a:r>
                  <a:rPr lang="en-GB" dirty="0"/>
                  <a:t>: the cumulative gradient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𝑧𝑗𝑘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and the </a:t>
                </a:r>
                <a:r>
                  <a:rPr lang="en-GB" dirty="0" err="1"/>
                  <a:t>barycenter</a:t>
                </a:r>
                <a:r>
                  <a:rPr lang="en-GB" dirty="0"/>
                  <a:t> position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Each agent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aware only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ad maintains </a:t>
                </a:r>
                <a:r>
                  <a:rPr lang="en-GB" b="1" dirty="0"/>
                  <a:t>estimate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baseline="30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of the optimal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and </a:t>
                </a:r>
                <a:r>
                  <a:rPr lang="en-GB" b="1" dirty="0"/>
                  <a:t>trackers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baseline="30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baseline="30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baseline="30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global time-varying signals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 baseline="30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it-IT" dirty="0"/>
                  <a:t> to track;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D80C09E-E745-0809-E1E9-14794079F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8" y="2898670"/>
                <a:ext cx="6659361" cy="3237040"/>
              </a:xfrm>
              <a:prstGeom prst="rect">
                <a:avLst/>
              </a:prstGeom>
              <a:blipFill>
                <a:blip r:embed="rId3"/>
                <a:stretch>
                  <a:fillRect l="-549" t="-942" r="-732" b="-19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F02530-ED52-2247-BD9E-C2DEC0C090D0}"/>
                  </a:ext>
                </a:extLst>
              </p:cNvPr>
              <p:cNvSpPr txBox="1"/>
              <p:nvPr/>
            </p:nvSpPr>
            <p:spPr>
              <a:xfrm>
                <a:off x="346381" y="1914393"/>
                <a:ext cx="114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Aggregative Optimization involves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it-IT" b="1" dirty="0"/>
                  <a:t> robots</a:t>
                </a:r>
                <a:r>
                  <a:rPr lang="it-IT" dirty="0"/>
                  <a:t> </a:t>
                </a:r>
                <a:r>
                  <a:rPr lang="it-IT" dirty="0" err="1"/>
                  <a:t>optimizing</a:t>
                </a:r>
                <a:r>
                  <a:rPr lang="it-IT" dirty="0"/>
                  <a:t> positions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∈1, …,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dirty="0"/>
                  <a:t> by </a:t>
                </a:r>
                <a:r>
                  <a:rPr lang="it-IT" dirty="0" err="1"/>
                  <a:t>minimizing</a:t>
                </a:r>
                <a:r>
                  <a:rPr lang="it-IT" dirty="0"/>
                  <a:t> </a:t>
                </a:r>
                <a:r>
                  <a:rPr lang="it-IT" dirty="0" err="1"/>
                  <a:t>local</a:t>
                </a:r>
                <a:r>
                  <a:rPr lang="it-IT" dirty="0"/>
                  <a:t> cost </a:t>
                </a:r>
                <a:r>
                  <a:rPr lang="it-IT" dirty="0" err="1"/>
                  <a:t>functions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rely</a:t>
                </a:r>
                <a:r>
                  <a:rPr lang="it-IT" dirty="0"/>
                  <a:t> on global time-</a:t>
                </a:r>
                <a:r>
                  <a:rPr lang="it-IT" dirty="0" err="1"/>
                  <a:t>varying</a:t>
                </a:r>
                <a:r>
                  <a:rPr lang="it-IT" dirty="0"/>
                  <a:t> information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</a:t>
                </a:r>
                <a:r>
                  <a:rPr lang="it-IT" dirty="0" err="1"/>
                  <a:t>Gradient</a:t>
                </a:r>
                <a:r>
                  <a:rPr lang="it-IT" dirty="0"/>
                  <a:t> Tracking </a:t>
                </a:r>
                <a:r>
                  <a:rPr lang="it-IT" dirty="0" err="1"/>
                  <a:t>algorithm</a:t>
                </a:r>
                <a:r>
                  <a:rPr lang="it-IT" dirty="0"/>
                  <a:t>:</a:t>
                </a:r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F02530-ED52-2247-BD9E-C2DEC0C0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1" y="1914393"/>
                <a:ext cx="11449382" cy="646331"/>
              </a:xfrm>
              <a:prstGeom prst="rect">
                <a:avLst/>
              </a:prstGeom>
              <a:blipFill>
                <a:blip r:embed="rId4"/>
                <a:stretch>
                  <a:fillRect l="-479" t="-3774" r="-426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8B90C976-771A-86BE-FD27-93F00BBB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59" y="3918187"/>
            <a:ext cx="4740165" cy="15823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619B3EC-0E2C-59AC-D251-3BD51F993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157" y="5792370"/>
            <a:ext cx="3624597" cy="2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1032-C569-AA1A-654E-8AFE9BA4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9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Obstacle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46D2-6E60-4078-BA84-7E16C429443A}"/>
              </a:ext>
            </a:extLst>
          </p:cNvPr>
          <p:cNvSpPr>
            <a:spLocks/>
          </p:cNvSpPr>
          <p:nvPr/>
        </p:nvSpPr>
        <p:spPr>
          <a:xfrm>
            <a:off x="438797" y="2139697"/>
            <a:ext cx="11314406" cy="383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220000"/>
              </a:lnSpc>
            </a:pP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0B62D0C-3244-A0D9-D087-DCDFFF31A01E}"/>
                  </a:ext>
                </a:extLst>
              </p:cNvPr>
              <p:cNvSpPr txBox="1"/>
              <p:nvPr/>
            </p:nvSpPr>
            <p:spPr>
              <a:xfrm>
                <a:off x="438795" y="2167199"/>
                <a:ext cx="682781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Integrated into agents’ costs to navigate the environment while safely </a:t>
                </a:r>
                <a:r>
                  <a:rPr lang="en-GB" b="1" dirty="0"/>
                  <a:t>avoiding collisions </a:t>
                </a:r>
                <a:r>
                  <a:rPr lang="en-GB" dirty="0"/>
                  <a:t>and maintaining </a:t>
                </a:r>
                <a:r>
                  <a:rPr lang="en-GB" b="1" dirty="0"/>
                  <a:t>tight formation</a:t>
                </a:r>
                <a:r>
                  <a:rPr lang="en-GB" dirty="0"/>
                  <a:t>;</a:t>
                </a:r>
              </a:p>
              <a:p>
                <a:pPr algn="just"/>
                <a:endParaRPr lang="en-GB" dirty="0"/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The system assigns </a:t>
                </a:r>
                <a:r>
                  <a:rPr lang="en-GB" b="1" dirty="0"/>
                  <a:t>potential functions </a:t>
                </a:r>
                <a:r>
                  <a:rPr lang="en-GB" dirty="0"/>
                  <a:t>to obstacle points, generating </a:t>
                </a:r>
                <a:r>
                  <a:rPr lang="en-GB" b="1" dirty="0"/>
                  <a:t>repulsive forces</a:t>
                </a:r>
                <a:r>
                  <a:rPr lang="en-GB" dirty="0"/>
                  <a:t> with gain </a:t>
                </a:r>
                <a:r>
                  <a:rPr lang="en-GB" i="1" dirty="0"/>
                  <a:t>K</a:t>
                </a:r>
                <a:r>
                  <a:rPr lang="en-GB" dirty="0"/>
                  <a:t> as agents approach;</a:t>
                </a:r>
              </a:p>
              <a:p>
                <a:pPr algn="just"/>
                <a:endParaRPr lang="en-GB" dirty="0"/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The repulsive force, derived from the potential's gradient, directs agents along the </a:t>
                </a:r>
                <a:r>
                  <a:rPr lang="en-GB" b="1" dirty="0"/>
                  <a:t>steepest descent </a:t>
                </a:r>
                <a:r>
                  <a:rPr lang="en-GB" dirty="0"/>
                  <a:t>path of the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𝑟𝑒𝑝</m:t>
                    </m:r>
                  </m:oMath>
                </a14:m>
                <a:r>
                  <a:rPr lang="en-GB" dirty="0"/>
                  <a:t>;</a:t>
                </a:r>
              </a:p>
              <a:p>
                <a:pPr algn="just"/>
                <a:endParaRPr lang="en-GB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dirty="0"/>
                  <a:t>Local minima </a:t>
                </a:r>
                <a:r>
                  <a:rPr lang="en-GB" dirty="0"/>
                  <a:t>may arise in complex cluttered environments, potentially trapping agents in sub-optimal positions;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0B62D0C-3244-A0D9-D087-DCDFFF31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5" y="2167199"/>
                <a:ext cx="6827817" cy="3970318"/>
              </a:xfrm>
              <a:prstGeom prst="rect">
                <a:avLst/>
              </a:prstGeom>
              <a:blipFill>
                <a:blip r:embed="rId2"/>
                <a:stretch>
                  <a:fillRect l="-625" t="-768" r="-714" b="-1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17823CA-2878-2991-D4B1-96118A5C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64" t="4936" r="3359" b="4236"/>
          <a:stretch/>
        </p:blipFill>
        <p:spPr>
          <a:xfrm>
            <a:off x="7512201" y="2204562"/>
            <a:ext cx="3975369" cy="139053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7948DD0F-311B-2636-FA11-07D6D3D7971F}"/>
              </a:ext>
            </a:extLst>
          </p:cNvPr>
          <p:cNvGrpSpPr/>
          <p:nvPr/>
        </p:nvGrpSpPr>
        <p:grpSpPr>
          <a:xfrm>
            <a:off x="7950600" y="3761580"/>
            <a:ext cx="3098572" cy="2652936"/>
            <a:chOff x="7648386" y="3931669"/>
            <a:chExt cx="3098572" cy="2652936"/>
          </a:xfrm>
        </p:grpSpPr>
        <p:pic>
          <p:nvPicPr>
            <p:cNvPr id="11" name="Immagine 10" descr="Immagine che contiene linea, schermata, diagramma, Parallelo&#10;&#10;Descrizione generata automaticamente">
              <a:extLst>
                <a:ext uri="{FF2B5EF4-FFF2-40B4-BE49-F238E27FC236}">
                  <a16:creationId xmlns:a16="http://schemas.microsoft.com/office/drawing/2014/main" id="{7D96CB77-74F5-398F-2308-75677C733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386" y="3931669"/>
              <a:ext cx="3098572" cy="2375937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77ECDB4-A568-A7B7-E0C1-561DA1427073}"/>
                </a:ext>
              </a:extLst>
            </p:cNvPr>
            <p:cNvSpPr txBox="1"/>
            <p:nvPr/>
          </p:nvSpPr>
          <p:spPr>
            <a:xfrm>
              <a:off x="8012068" y="6307606"/>
              <a:ext cx="2734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Example of Room Walls Avoidance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610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A24FDCD4DE3438CC98D861DA33DA1" ma:contentTypeVersion="7" ma:contentTypeDescription="Create a new document." ma:contentTypeScope="" ma:versionID="dfb0fa17d5255b2eb533a24acc5e5fa2">
  <xsd:schema xmlns:xsd="http://www.w3.org/2001/XMLSchema" xmlns:xs="http://www.w3.org/2001/XMLSchema" xmlns:p="http://schemas.microsoft.com/office/2006/metadata/properties" xmlns:ns2="7d191dc8-13ff-49fe-a7f2-d372bbfb7af0" targetNamespace="http://schemas.microsoft.com/office/2006/metadata/properties" ma:root="true" ma:fieldsID="c5abe13c43fa14c2c2535ba5eb3c274c" ns2:_="">
    <xsd:import namespace="7d191dc8-13ff-49fe-a7f2-d372bbfb7a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91dc8-13ff-49fe-a7f2-d372bbfb7a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E3BF10-97B1-43D7-A7E1-3B240E0305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8E925-6CD4-44CC-A647-193A6D1005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D04028D-D3A7-46DC-97D5-DDABC8AD23C4}">
  <ds:schemaRefs>
    <ds:schemaRef ds:uri="7d191dc8-13ff-49fe-a7f2-d372bbfb7a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2101</TotalTime>
  <Words>2161</Words>
  <Application>Microsoft Office PowerPoint</Application>
  <PresentationFormat>Widescreen</PresentationFormat>
  <Paragraphs>208</Paragraphs>
  <Slides>28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Sitka Text</vt:lpstr>
      <vt:lpstr>Wingdings</vt:lpstr>
      <vt:lpstr>office theme</vt:lpstr>
      <vt:lpstr>Multi-Agent Systems Project Presentation</vt:lpstr>
      <vt:lpstr>Project Motivations</vt:lpstr>
      <vt:lpstr>Project Goals</vt:lpstr>
      <vt:lpstr>System Architecture</vt:lpstr>
      <vt:lpstr>Consensus Theory</vt:lpstr>
      <vt:lpstr>Optimization Theory</vt:lpstr>
      <vt:lpstr>Gradient Tracking Algorithm</vt:lpstr>
      <vt:lpstr>Distributed Aggregative Optimization</vt:lpstr>
      <vt:lpstr>Obstacle Avoidance</vt:lpstr>
      <vt:lpstr>Cost Function</vt:lpstr>
      <vt:lpstr>Environment</vt:lpstr>
      <vt:lpstr>Rooms Initialization</vt:lpstr>
      <vt:lpstr>Survivors</vt:lpstr>
      <vt:lpstr>Ambulance</vt:lpstr>
      <vt:lpstr>Beliefs, Desires, Intentions</vt:lpstr>
      <vt:lpstr>BDI Control Loop</vt:lpstr>
      <vt:lpstr>Trajectories Initialization</vt:lpstr>
      <vt:lpstr>Techniques and Procedures</vt:lpstr>
      <vt:lpstr>Visualization</vt:lpstr>
      <vt:lpstr>SAR Animation – Computations</vt:lpstr>
      <vt:lpstr>SAR Animation – Static View</vt:lpstr>
      <vt:lpstr>SAR Animation – Static View</vt:lpstr>
      <vt:lpstr>SAR Animation – Dynamic View</vt:lpstr>
      <vt:lpstr>SAR Animation – Dynamic View</vt:lpstr>
      <vt:lpstr>Costs and Gradients</vt:lpstr>
      <vt:lpstr>Summary</vt:lpstr>
      <vt:lpstr>Future Enhancements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Andrea Perna</cp:lastModifiedBy>
  <cp:revision>2</cp:revision>
  <dcterms:created xsi:type="dcterms:W3CDTF">2024-02-07T08:24:42Z</dcterms:created>
  <dcterms:modified xsi:type="dcterms:W3CDTF">2024-09-23T18:52:28Z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0x010100471A24FDCD4DE3438CC98D861DA33DA1</vt:lpwstr>
  </property>
</Properties>
</file>